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1"/>
  </p:notesMasterIdLst>
  <p:sldIdLst>
    <p:sldId id="306" r:id="rId5"/>
    <p:sldId id="307" r:id="rId6"/>
    <p:sldId id="309" r:id="rId7"/>
    <p:sldId id="308" r:id="rId8"/>
    <p:sldId id="314" r:id="rId9"/>
    <p:sldId id="303" r:id="rId10"/>
    <p:sldId id="317" r:id="rId11"/>
    <p:sldId id="318" r:id="rId12"/>
    <p:sldId id="319" r:id="rId13"/>
    <p:sldId id="316" r:id="rId14"/>
    <p:sldId id="321" r:id="rId15"/>
    <p:sldId id="320" r:id="rId16"/>
    <p:sldId id="322" r:id="rId17"/>
    <p:sldId id="324" r:id="rId18"/>
    <p:sldId id="323" r:id="rId19"/>
    <p:sldId id="326" r:id="rId20"/>
    <p:sldId id="315" r:id="rId21"/>
    <p:sldId id="304" r:id="rId22"/>
    <p:sldId id="331" r:id="rId23"/>
    <p:sldId id="329" r:id="rId24"/>
    <p:sldId id="332" r:id="rId25"/>
    <p:sldId id="328" r:id="rId26"/>
    <p:sldId id="330" r:id="rId27"/>
    <p:sldId id="311" r:id="rId28"/>
    <p:sldId id="312" r:id="rId29"/>
    <p:sldId id="3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B89D91-4629-4FC8-8383-803783FAE2DC}" v="186" dt="2023-05-31T13:23:48.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42" autoAdjust="0"/>
    <p:restoredTop sz="84967" autoAdjust="0"/>
  </p:normalViewPr>
  <p:slideViewPr>
    <p:cSldViewPr snapToGrid="0">
      <p:cViewPr varScale="1">
        <p:scale>
          <a:sx n="82" d="100"/>
          <a:sy n="82" d="100"/>
        </p:scale>
        <p:origin x="802" y="72"/>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 MEGGO ismail" userId="51dbb70aa9023baf" providerId="LiveId" clId="{5AB89D91-4629-4FC8-8383-803783FAE2DC}"/>
    <pc:docChg chg="undo redo custSel modSld">
      <pc:chgData name="El MEGGO ismail" userId="51dbb70aa9023baf" providerId="LiveId" clId="{5AB89D91-4629-4FC8-8383-803783FAE2DC}" dt="2023-06-08T19:44:47.196" v="845" actId="20577"/>
      <pc:docMkLst>
        <pc:docMk/>
      </pc:docMkLst>
      <pc:sldChg chg="modSp mod">
        <pc:chgData name="El MEGGO ismail" userId="51dbb70aa9023baf" providerId="LiveId" clId="{5AB89D91-4629-4FC8-8383-803783FAE2DC}" dt="2023-05-31T11:45:02.689" v="40" actId="20577"/>
        <pc:sldMkLst>
          <pc:docMk/>
          <pc:sldMk cId="3159288639" sldId="303"/>
        </pc:sldMkLst>
        <pc:spChg chg="mod">
          <ac:chgData name="El MEGGO ismail" userId="51dbb70aa9023baf" providerId="LiveId" clId="{5AB89D91-4629-4FC8-8383-803783FAE2DC}" dt="2023-05-31T11:45:02.689" v="40" actId="20577"/>
          <ac:spMkLst>
            <pc:docMk/>
            <pc:sldMk cId="3159288639" sldId="303"/>
            <ac:spMk id="2" creationId="{66485278-3D07-466F-8351-667A2EBEABB8}"/>
          </ac:spMkLst>
        </pc:spChg>
        <pc:spChg chg="mod">
          <ac:chgData name="El MEGGO ismail" userId="51dbb70aa9023baf" providerId="LiveId" clId="{5AB89D91-4629-4FC8-8383-803783FAE2DC}" dt="2023-05-31T11:44:22.974" v="31" actId="20577"/>
          <ac:spMkLst>
            <pc:docMk/>
            <pc:sldMk cId="3159288639" sldId="303"/>
            <ac:spMk id="5" creationId="{00000000-0000-0000-0000-000000000000}"/>
          </ac:spMkLst>
        </pc:spChg>
        <pc:spChg chg="mod">
          <ac:chgData name="El MEGGO ismail" userId="51dbb70aa9023baf" providerId="LiveId" clId="{5AB89D91-4629-4FC8-8383-803783FAE2DC}" dt="2023-05-31T11:44:15.700" v="30" actId="20577"/>
          <ac:spMkLst>
            <pc:docMk/>
            <pc:sldMk cId="3159288639" sldId="303"/>
            <ac:spMk id="8" creationId="{00000000-0000-0000-0000-000000000000}"/>
          </ac:spMkLst>
        </pc:spChg>
        <pc:spChg chg="mod">
          <ac:chgData name="El MEGGO ismail" userId="51dbb70aa9023baf" providerId="LiveId" clId="{5AB89D91-4629-4FC8-8383-803783FAE2DC}" dt="2023-05-31T11:44:08.564" v="29" actId="20577"/>
          <ac:spMkLst>
            <pc:docMk/>
            <pc:sldMk cId="3159288639" sldId="303"/>
            <ac:spMk id="9" creationId="{00000000-0000-0000-0000-000000000000}"/>
          </ac:spMkLst>
        </pc:spChg>
        <pc:spChg chg="mod">
          <ac:chgData name="El MEGGO ismail" userId="51dbb70aa9023baf" providerId="LiveId" clId="{5AB89D91-4629-4FC8-8383-803783FAE2DC}" dt="2023-05-31T11:43:28.105" v="21" actId="20577"/>
          <ac:spMkLst>
            <pc:docMk/>
            <pc:sldMk cId="3159288639" sldId="303"/>
            <ac:spMk id="10" creationId="{00000000-0000-0000-0000-000000000000}"/>
          </ac:spMkLst>
        </pc:spChg>
        <pc:spChg chg="mod">
          <ac:chgData name="El MEGGO ismail" userId="51dbb70aa9023baf" providerId="LiveId" clId="{5AB89D91-4629-4FC8-8383-803783FAE2DC}" dt="2023-05-31T11:44:00.652" v="28" actId="14100"/>
          <ac:spMkLst>
            <pc:docMk/>
            <pc:sldMk cId="3159288639" sldId="303"/>
            <ac:spMk id="11" creationId="{00000000-0000-0000-0000-000000000000}"/>
          </ac:spMkLst>
        </pc:spChg>
        <pc:spChg chg="mod">
          <ac:chgData name="El MEGGO ismail" userId="51dbb70aa9023baf" providerId="LiveId" clId="{5AB89D91-4629-4FC8-8383-803783FAE2DC}" dt="2023-05-31T11:43:46.301" v="23" actId="20577"/>
          <ac:spMkLst>
            <pc:docMk/>
            <pc:sldMk cId="3159288639" sldId="303"/>
            <ac:spMk id="12" creationId="{00000000-0000-0000-0000-000000000000}"/>
          </ac:spMkLst>
        </pc:spChg>
        <pc:spChg chg="mod">
          <ac:chgData name="El MEGGO ismail" userId="51dbb70aa9023baf" providerId="LiveId" clId="{5AB89D91-4629-4FC8-8383-803783FAE2DC}" dt="2023-05-31T11:43:38.685" v="22" actId="20577"/>
          <ac:spMkLst>
            <pc:docMk/>
            <pc:sldMk cId="3159288639" sldId="303"/>
            <ac:spMk id="13" creationId="{00000000-0000-0000-0000-000000000000}"/>
          </ac:spMkLst>
        </pc:spChg>
        <pc:graphicFrameChg chg="mod modGraphic">
          <ac:chgData name="El MEGGO ismail" userId="51dbb70aa9023baf" providerId="LiveId" clId="{5AB89D91-4629-4FC8-8383-803783FAE2DC}" dt="2023-05-31T11:44:53.044" v="39"/>
          <ac:graphicFrameMkLst>
            <pc:docMk/>
            <pc:sldMk cId="3159288639" sldId="303"/>
            <ac:graphicFrameMk id="4" creationId="{00000000-0000-0000-0000-000000000000}"/>
          </ac:graphicFrameMkLst>
        </pc:graphicFrameChg>
      </pc:sldChg>
      <pc:sldChg chg="modSp mod">
        <pc:chgData name="El MEGGO ismail" userId="51dbb70aa9023baf" providerId="LiveId" clId="{5AB89D91-4629-4FC8-8383-803783FAE2DC}" dt="2023-06-08T19:44:47.196" v="845" actId="20577"/>
        <pc:sldMkLst>
          <pc:docMk/>
          <pc:sldMk cId="3124766000" sldId="304"/>
        </pc:sldMkLst>
        <pc:spChg chg="mod">
          <ac:chgData name="El MEGGO ismail" userId="51dbb70aa9023baf" providerId="LiveId" clId="{5AB89D91-4629-4FC8-8383-803783FAE2DC}" dt="2023-05-31T12:15:58.128" v="240" actId="27636"/>
          <ac:spMkLst>
            <pc:docMk/>
            <pc:sldMk cId="3124766000" sldId="304"/>
            <ac:spMk id="2" creationId="{CFACDA59-55A0-4EA5-B3E4-646D1D3B4CEB}"/>
          </ac:spMkLst>
        </pc:spChg>
        <pc:spChg chg="mod">
          <ac:chgData name="El MEGGO ismail" userId="51dbb70aa9023baf" providerId="LiveId" clId="{5AB89D91-4629-4FC8-8383-803783FAE2DC}" dt="2023-05-31T12:20:43.717" v="380" actId="1036"/>
          <ac:spMkLst>
            <pc:docMk/>
            <pc:sldMk cId="3124766000" sldId="304"/>
            <ac:spMk id="3" creationId="{D14ABC42-7E22-4F59-A0B6-AD98B5CAE0C5}"/>
          </ac:spMkLst>
        </pc:spChg>
        <pc:spChg chg="mod">
          <ac:chgData name="El MEGGO ismail" userId="51dbb70aa9023baf" providerId="LiveId" clId="{5AB89D91-4629-4FC8-8383-803783FAE2DC}" dt="2023-06-08T19:44:47.196" v="845" actId="20577"/>
          <ac:spMkLst>
            <pc:docMk/>
            <pc:sldMk cId="3124766000" sldId="304"/>
            <ac:spMk id="4" creationId="{1FE9CB6C-6FF8-4B8C-9B41-2DDD39B25DE3}"/>
          </ac:spMkLst>
        </pc:spChg>
        <pc:spChg chg="mod">
          <ac:chgData name="El MEGGO ismail" userId="51dbb70aa9023baf" providerId="LiveId" clId="{5AB89D91-4629-4FC8-8383-803783FAE2DC}" dt="2023-06-08T19:44:43.889" v="839" actId="1076"/>
          <ac:spMkLst>
            <pc:docMk/>
            <pc:sldMk cId="3124766000" sldId="304"/>
            <ac:spMk id="5" creationId="{2347FB98-C049-45C5-86B4-4CF44B247B2C}"/>
          </ac:spMkLst>
        </pc:spChg>
        <pc:spChg chg="mod">
          <ac:chgData name="El MEGGO ismail" userId="51dbb70aa9023baf" providerId="LiveId" clId="{5AB89D91-4629-4FC8-8383-803783FAE2DC}" dt="2023-06-08T19:44:44.699" v="842" actId="20577"/>
          <ac:spMkLst>
            <pc:docMk/>
            <pc:sldMk cId="3124766000" sldId="304"/>
            <ac:spMk id="6" creationId="{5A74CB9D-E60B-4C8A-B4E7-23BC1D9FA66E}"/>
          </ac:spMkLst>
        </pc:spChg>
        <pc:spChg chg="mod">
          <ac:chgData name="El MEGGO ismail" userId="51dbb70aa9023baf" providerId="LiveId" clId="{5AB89D91-4629-4FC8-8383-803783FAE2DC}" dt="2023-06-08T19:44:44.161" v="840" actId="1076"/>
          <ac:spMkLst>
            <pc:docMk/>
            <pc:sldMk cId="3124766000" sldId="304"/>
            <ac:spMk id="7" creationId="{28A6E1B2-639B-835C-5D19-260C9545F33C}"/>
          </ac:spMkLst>
        </pc:spChg>
        <pc:spChg chg="mod">
          <ac:chgData name="El MEGGO ismail" userId="51dbb70aa9023baf" providerId="LiveId" clId="{5AB89D91-4629-4FC8-8383-803783FAE2DC}" dt="2023-06-08T19:44:43.229" v="837" actId="14100"/>
          <ac:spMkLst>
            <pc:docMk/>
            <pc:sldMk cId="3124766000" sldId="304"/>
            <ac:spMk id="8" creationId="{3F28A591-412D-C5B4-1300-4414E3E7C988}"/>
          </ac:spMkLst>
        </pc:spChg>
        <pc:spChg chg="mod">
          <ac:chgData name="El MEGGO ismail" userId="51dbb70aa9023baf" providerId="LiveId" clId="{5AB89D91-4629-4FC8-8383-803783FAE2DC}" dt="2023-06-08T19:44:41.778" v="830" actId="1035"/>
          <ac:spMkLst>
            <pc:docMk/>
            <pc:sldMk cId="3124766000" sldId="304"/>
            <ac:spMk id="9" creationId="{E28FCA7A-2313-0867-AB0D-88CBB7FD5EF0}"/>
          </ac:spMkLst>
        </pc:spChg>
        <pc:spChg chg="mod">
          <ac:chgData name="El MEGGO ismail" userId="51dbb70aa9023baf" providerId="LiveId" clId="{5AB89D91-4629-4FC8-8383-803783FAE2DC}" dt="2023-06-08T19:44:40.322" v="828" actId="1035"/>
          <ac:spMkLst>
            <pc:docMk/>
            <pc:sldMk cId="3124766000" sldId="304"/>
            <ac:spMk id="10" creationId="{26924A9A-0E48-4C13-371B-E2A5476CD23F}"/>
          </ac:spMkLst>
        </pc:spChg>
      </pc:sldChg>
      <pc:sldChg chg="addSp modSp mod">
        <pc:chgData name="El MEGGO ismail" userId="51dbb70aa9023baf" providerId="LiveId" clId="{5AB89D91-4629-4FC8-8383-803783FAE2DC}" dt="2023-05-31T15:25:50.190" v="769" actId="113"/>
        <pc:sldMkLst>
          <pc:docMk/>
          <pc:sldMk cId="114769864" sldId="306"/>
        </pc:sldMkLst>
        <pc:spChg chg="mod">
          <ac:chgData name="El MEGGO ismail" userId="51dbb70aa9023baf" providerId="LiveId" clId="{5AB89D91-4629-4FC8-8383-803783FAE2DC}" dt="2023-05-31T11:41:30.091" v="2"/>
          <ac:spMkLst>
            <pc:docMk/>
            <pc:sldMk cId="114769864" sldId="306"/>
            <ac:spMk id="2" creationId="{C3A9968B-2619-4F71-AB00-4C493E120805}"/>
          </ac:spMkLst>
        </pc:spChg>
        <pc:spChg chg="mod">
          <ac:chgData name="El MEGGO ismail" userId="51dbb70aa9023baf" providerId="LiveId" clId="{5AB89D91-4629-4FC8-8383-803783FAE2DC}" dt="2023-05-31T15:25:50.190" v="769" actId="113"/>
          <ac:spMkLst>
            <pc:docMk/>
            <pc:sldMk cId="114769864" sldId="306"/>
            <ac:spMk id="3" creationId="{A5F14073-9F68-4B7E-A576-26899D58C7A9}"/>
          </ac:spMkLst>
        </pc:spChg>
        <pc:spChg chg="add mod">
          <ac:chgData name="El MEGGO ismail" userId="51dbb70aa9023baf" providerId="LiveId" clId="{5AB89D91-4629-4FC8-8383-803783FAE2DC}" dt="2023-05-31T12:34:51.567" v="515" actId="14100"/>
          <ac:spMkLst>
            <pc:docMk/>
            <pc:sldMk cId="114769864" sldId="306"/>
            <ac:spMk id="5" creationId="{782E94D5-4DB8-6F91-452D-05F7A60F3271}"/>
          </ac:spMkLst>
        </pc:spChg>
        <pc:spChg chg="add mod">
          <ac:chgData name="El MEGGO ismail" userId="51dbb70aa9023baf" providerId="LiveId" clId="{5AB89D91-4629-4FC8-8383-803783FAE2DC}" dt="2023-05-31T12:37:16.008" v="559" actId="1076"/>
          <ac:spMkLst>
            <pc:docMk/>
            <pc:sldMk cId="114769864" sldId="306"/>
            <ac:spMk id="6" creationId="{E9DA31BE-DC41-84F0-AE40-1D9822AE3414}"/>
          </ac:spMkLst>
        </pc:spChg>
        <pc:spChg chg="add mod">
          <ac:chgData name="El MEGGO ismail" userId="51dbb70aa9023baf" providerId="LiveId" clId="{5AB89D91-4629-4FC8-8383-803783FAE2DC}" dt="2023-05-31T12:38:59.657" v="741" actId="1036"/>
          <ac:spMkLst>
            <pc:docMk/>
            <pc:sldMk cId="114769864" sldId="306"/>
            <ac:spMk id="7" creationId="{AF053A69-BFDF-B00F-689C-527955672B1A}"/>
          </ac:spMkLst>
        </pc:spChg>
        <pc:spChg chg="add mod">
          <ac:chgData name="El MEGGO ismail" userId="51dbb70aa9023baf" providerId="LiveId" clId="{5AB89D91-4629-4FC8-8383-803783FAE2DC}" dt="2023-05-31T12:40:31.016" v="756" actId="1076"/>
          <ac:spMkLst>
            <pc:docMk/>
            <pc:sldMk cId="114769864" sldId="306"/>
            <ac:spMk id="9" creationId="{B79A690E-9B03-55FF-554F-B3F5947DB700}"/>
          </ac:spMkLst>
        </pc:spChg>
      </pc:sldChg>
      <pc:sldChg chg="modSp mod">
        <pc:chgData name="El MEGGO ismail" userId="51dbb70aa9023baf" providerId="LiveId" clId="{5AB89D91-4629-4FC8-8383-803783FAE2DC}" dt="2023-05-31T12:27:54.266" v="466" actId="20577"/>
        <pc:sldMkLst>
          <pc:docMk/>
          <pc:sldMk cId="1613598062" sldId="307"/>
        </pc:sldMkLst>
        <pc:spChg chg="mod">
          <ac:chgData name="El MEGGO ismail" userId="51dbb70aa9023baf" providerId="LiveId" clId="{5AB89D91-4629-4FC8-8383-803783FAE2DC}" dt="2023-05-31T11:41:55.872" v="5" actId="27636"/>
          <ac:spMkLst>
            <pc:docMk/>
            <pc:sldMk cId="1613598062" sldId="307"/>
            <ac:spMk id="4" creationId="{65DE74E9-AA78-46C1-845A-0B72FA8AF35E}"/>
          </ac:spMkLst>
        </pc:spChg>
        <pc:spChg chg="mod">
          <ac:chgData name="El MEGGO ismail" userId="51dbb70aa9023baf" providerId="LiveId" clId="{5AB89D91-4629-4FC8-8383-803783FAE2DC}" dt="2023-05-31T12:27:54.266" v="466" actId="20577"/>
          <ac:spMkLst>
            <pc:docMk/>
            <pc:sldMk cId="1613598062" sldId="307"/>
            <ac:spMk id="7" creationId="{05C25F72-F9A7-42F9-9720-0801ED77D4D1}"/>
          </ac:spMkLst>
        </pc:spChg>
        <pc:spChg chg="mod">
          <ac:chgData name="El MEGGO ismail" userId="51dbb70aa9023baf" providerId="LiveId" clId="{5AB89D91-4629-4FC8-8383-803783FAE2DC}" dt="2023-05-31T11:42:18.971" v="10" actId="27636"/>
          <ac:spMkLst>
            <pc:docMk/>
            <pc:sldMk cId="1613598062" sldId="307"/>
            <ac:spMk id="8" creationId="{AEEDFC2F-FF0A-4EC9-A0BB-0AA2B1E6BA4A}"/>
          </ac:spMkLst>
        </pc:spChg>
        <pc:picChg chg="mod">
          <ac:chgData name="El MEGGO ismail" userId="51dbb70aa9023baf" providerId="LiveId" clId="{5AB89D91-4629-4FC8-8383-803783FAE2DC}" dt="2023-05-31T11:42:21.209" v="11" actId="1076"/>
          <ac:picMkLst>
            <pc:docMk/>
            <pc:sldMk cId="1613598062" sldId="307"/>
            <ac:picMk id="6" creationId="{4642631A-6ABE-41EA-A308-9CF1230F1421}"/>
          </ac:picMkLst>
        </pc:picChg>
      </pc:sldChg>
      <pc:sldChg chg="modSp mod">
        <pc:chgData name="El MEGGO ismail" userId="51dbb70aa9023baf" providerId="LiveId" clId="{5AB89D91-4629-4FC8-8383-803783FAE2DC}" dt="2023-05-31T15:28:19.495" v="781" actId="20577"/>
        <pc:sldMkLst>
          <pc:docMk/>
          <pc:sldMk cId="365334912" sldId="308"/>
        </pc:sldMkLst>
        <pc:spChg chg="mod">
          <ac:chgData name="El MEGGO ismail" userId="51dbb70aa9023baf" providerId="LiveId" clId="{5AB89D91-4629-4FC8-8383-803783FAE2DC}" dt="2023-05-31T15:28:19.495" v="781" actId="20577"/>
          <ac:spMkLst>
            <pc:docMk/>
            <pc:sldMk cId="365334912" sldId="308"/>
            <ac:spMk id="4" creationId="{B0881FA9-F3B0-4912-B0E1-352094195C30}"/>
          </ac:spMkLst>
        </pc:spChg>
        <pc:spChg chg="mod">
          <ac:chgData name="El MEGGO ismail" userId="51dbb70aa9023baf" providerId="LiveId" clId="{5AB89D91-4629-4FC8-8383-803783FAE2DC}" dt="2023-05-31T11:43:01.544" v="17" actId="27636"/>
          <ac:spMkLst>
            <pc:docMk/>
            <pc:sldMk cId="365334912" sldId="308"/>
            <ac:spMk id="10" creationId="{A8C7C3A0-5E78-49C8-B8D4-F3DF62B2BC93}"/>
          </ac:spMkLst>
        </pc:spChg>
      </pc:sldChg>
      <pc:sldChg chg="modSp mod">
        <pc:chgData name="El MEGGO ismail" userId="51dbb70aa9023baf" providerId="LiveId" clId="{5AB89D91-4629-4FC8-8383-803783FAE2DC}" dt="2023-05-31T11:42:41.663" v="13" actId="20577"/>
        <pc:sldMkLst>
          <pc:docMk/>
          <pc:sldMk cId="2227882511" sldId="309"/>
        </pc:sldMkLst>
        <pc:spChg chg="mod">
          <ac:chgData name="El MEGGO ismail" userId="51dbb70aa9023baf" providerId="LiveId" clId="{5AB89D91-4629-4FC8-8383-803783FAE2DC}" dt="2023-05-31T11:42:34.855" v="12" actId="27636"/>
          <ac:spMkLst>
            <pc:docMk/>
            <pc:sldMk cId="2227882511" sldId="309"/>
            <ac:spMk id="2" creationId="{C5F2FB0B-15EC-453B-BC9B-69AD35DDCEA3}"/>
          </ac:spMkLst>
        </pc:spChg>
        <pc:spChg chg="mod">
          <ac:chgData name="El MEGGO ismail" userId="51dbb70aa9023baf" providerId="LiveId" clId="{5AB89D91-4629-4FC8-8383-803783FAE2DC}" dt="2023-05-31T11:42:41.663" v="13" actId="20577"/>
          <ac:spMkLst>
            <pc:docMk/>
            <pc:sldMk cId="2227882511" sldId="309"/>
            <ac:spMk id="3" creationId="{05408798-0DB3-46BF-880E-7BB904D700F6}"/>
          </ac:spMkLst>
        </pc:spChg>
      </pc:sldChg>
      <pc:sldChg chg="modSp mod">
        <pc:chgData name="El MEGGO ismail" userId="51dbb70aa9023baf" providerId="LiveId" clId="{5AB89D91-4629-4FC8-8383-803783FAE2DC}" dt="2023-05-31T13:24:05.794" v="761" actId="27636"/>
        <pc:sldMkLst>
          <pc:docMk/>
          <pc:sldMk cId="3584772686" sldId="311"/>
        </pc:sldMkLst>
        <pc:spChg chg="mod">
          <ac:chgData name="El MEGGO ismail" userId="51dbb70aa9023baf" providerId="LiveId" clId="{5AB89D91-4629-4FC8-8383-803783FAE2DC}" dt="2023-05-31T13:24:05.794" v="761" actId="27636"/>
          <ac:spMkLst>
            <pc:docMk/>
            <pc:sldMk cId="3584772686" sldId="311"/>
            <ac:spMk id="23" creationId="{249ACE4E-0038-4BA2-8883-8C3F73B79C44}"/>
          </ac:spMkLst>
        </pc:spChg>
      </pc:sldChg>
      <pc:sldChg chg="modSp mod">
        <pc:chgData name="El MEGGO ismail" userId="51dbb70aa9023baf" providerId="LiveId" clId="{5AB89D91-4629-4FC8-8383-803783FAE2DC}" dt="2023-05-31T12:32:08.477" v="483" actId="20577"/>
        <pc:sldMkLst>
          <pc:docMk/>
          <pc:sldMk cId="927313156" sldId="312"/>
        </pc:sldMkLst>
        <pc:spChg chg="mod">
          <ac:chgData name="El MEGGO ismail" userId="51dbb70aa9023baf" providerId="LiveId" clId="{5AB89D91-4629-4FC8-8383-803783FAE2DC}" dt="2023-05-31T12:32:04.006" v="481" actId="20577"/>
          <ac:spMkLst>
            <pc:docMk/>
            <pc:sldMk cId="927313156" sldId="312"/>
            <ac:spMk id="6" creationId="{FF777B66-94CB-491C-AC6B-BDAC98E21D57}"/>
          </ac:spMkLst>
        </pc:spChg>
        <pc:spChg chg="mod">
          <ac:chgData name="El MEGGO ismail" userId="51dbb70aa9023baf" providerId="LiveId" clId="{5AB89D91-4629-4FC8-8383-803783FAE2DC}" dt="2023-05-31T12:32:08.477" v="483" actId="20577"/>
          <ac:spMkLst>
            <pc:docMk/>
            <pc:sldMk cId="927313156" sldId="312"/>
            <ac:spMk id="22" creationId="{692474E6-3035-46B8-9C05-9B4204E8ED39}"/>
          </ac:spMkLst>
        </pc:spChg>
      </pc:sldChg>
      <pc:sldChg chg="modSp mod">
        <pc:chgData name="El MEGGO ismail" userId="51dbb70aa9023baf" providerId="LiveId" clId="{5AB89D91-4629-4FC8-8383-803783FAE2DC}" dt="2023-05-31T11:45:32.338" v="46" actId="27636"/>
        <pc:sldMkLst>
          <pc:docMk/>
          <pc:sldMk cId="2415708812" sldId="314"/>
        </pc:sldMkLst>
        <pc:spChg chg="mod">
          <ac:chgData name="El MEGGO ismail" userId="51dbb70aa9023baf" providerId="LiveId" clId="{5AB89D91-4629-4FC8-8383-803783FAE2DC}" dt="2023-05-31T11:45:32.338" v="46" actId="27636"/>
          <ac:spMkLst>
            <pc:docMk/>
            <pc:sldMk cId="2415708812" sldId="314"/>
            <ac:spMk id="2" creationId="{C5F2FB0B-15EC-453B-BC9B-69AD35DDCEA3}"/>
          </ac:spMkLst>
        </pc:spChg>
      </pc:sldChg>
      <pc:sldChg chg="modSp mod">
        <pc:chgData name="El MEGGO ismail" userId="51dbb70aa9023baf" providerId="LiveId" clId="{5AB89D91-4629-4FC8-8383-803783FAE2DC}" dt="2023-05-31T12:15:34.457" v="235" actId="27636"/>
        <pc:sldMkLst>
          <pc:docMk/>
          <pc:sldMk cId="1520675622" sldId="315"/>
        </pc:sldMkLst>
        <pc:spChg chg="mod">
          <ac:chgData name="El MEGGO ismail" userId="51dbb70aa9023baf" providerId="LiveId" clId="{5AB89D91-4629-4FC8-8383-803783FAE2DC}" dt="2023-05-31T12:15:34.457" v="235" actId="27636"/>
          <ac:spMkLst>
            <pc:docMk/>
            <pc:sldMk cId="1520675622" sldId="315"/>
            <ac:spMk id="2" creationId="{C5F2FB0B-15EC-453B-BC9B-69AD35DDCEA3}"/>
          </ac:spMkLst>
        </pc:spChg>
      </pc:sldChg>
      <pc:sldChg chg="delSp modSp mod">
        <pc:chgData name="El MEGGO ismail" userId="51dbb70aa9023baf" providerId="LiveId" clId="{5AB89D91-4629-4FC8-8383-803783FAE2DC}" dt="2023-05-31T11:56:59.530" v="139" actId="14100"/>
        <pc:sldMkLst>
          <pc:docMk/>
          <pc:sldMk cId="2261043988" sldId="316"/>
        </pc:sldMkLst>
        <pc:spChg chg="mod">
          <ac:chgData name="El MEGGO ismail" userId="51dbb70aa9023baf" providerId="LiveId" clId="{5AB89D91-4629-4FC8-8383-803783FAE2DC}" dt="2023-05-31T11:48:15.214" v="71" actId="20577"/>
          <ac:spMkLst>
            <pc:docMk/>
            <pc:sldMk cId="2261043988" sldId="316"/>
            <ac:spMk id="2" creationId="{66485278-3D07-466F-8351-667A2EBEABB8}"/>
          </ac:spMkLst>
        </pc:spChg>
        <pc:spChg chg="mod">
          <ac:chgData name="El MEGGO ismail" userId="51dbb70aa9023baf" providerId="LiveId" clId="{5AB89D91-4629-4FC8-8383-803783FAE2DC}" dt="2023-05-31T11:53:19.668" v="85" actId="18245"/>
          <ac:spMkLst>
            <pc:docMk/>
            <pc:sldMk cId="2261043988" sldId="316"/>
            <ac:spMk id="4" creationId="{5AE96631-8A9F-5BC0-EA1F-53192299AF3D}"/>
          </ac:spMkLst>
        </pc:spChg>
        <pc:spChg chg="mod">
          <ac:chgData name="El MEGGO ismail" userId="51dbb70aa9023baf" providerId="LiveId" clId="{5AB89D91-4629-4FC8-8383-803783FAE2DC}" dt="2023-05-31T11:55:53.614" v="122" actId="1035"/>
          <ac:spMkLst>
            <pc:docMk/>
            <pc:sldMk cId="2261043988" sldId="316"/>
            <ac:spMk id="5" creationId="{94EDC600-00B3-2CBA-30F7-511D40B271F2}"/>
          </ac:spMkLst>
        </pc:spChg>
        <pc:spChg chg="mod">
          <ac:chgData name="El MEGGO ismail" userId="51dbb70aa9023baf" providerId="LiveId" clId="{5AB89D91-4629-4FC8-8383-803783FAE2DC}" dt="2023-05-31T11:54:11.956" v="110" actId="404"/>
          <ac:spMkLst>
            <pc:docMk/>
            <pc:sldMk cId="2261043988" sldId="316"/>
            <ac:spMk id="7" creationId="{4076BE0C-2825-9878-E421-28F8B4FEDF8A}"/>
          </ac:spMkLst>
        </pc:spChg>
        <pc:spChg chg="mod">
          <ac:chgData name="El MEGGO ismail" userId="51dbb70aa9023baf" providerId="LiveId" clId="{5AB89D91-4629-4FC8-8383-803783FAE2DC}" dt="2023-05-31T11:56:02.035" v="134" actId="1035"/>
          <ac:spMkLst>
            <pc:docMk/>
            <pc:sldMk cId="2261043988" sldId="316"/>
            <ac:spMk id="8" creationId="{B71CD1EF-01C6-74C0-99BB-41309F89B9DA}"/>
          </ac:spMkLst>
        </pc:spChg>
        <pc:spChg chg="mod">
          <ac:chgData name="El MEGGO ismail" userId="51dbb70aa9023baf" providerId="LiveId" clId="{5AB89D91-4629-4FC8-8383-803783FAE2DC}" dt="2023-05-31T11:54:21.961" v="111" actId="20577"/>
          <ac:spMkLst>
            <pc:docMk/>
            <pc:sldMk cId="2261043988" sldId="316"/>
            <ac:spMk id="9" creationId="{4F1EECF6-C869-BDD2-1CD5-4495EF66D8C4}"/>
          </ac:spMkLst>
        </pc:spChg>
        <pc:spChg chg="mod">
          <ac:chgData name="El MEGGO ismail" userId="51dbb70aa9023baf" providerId="LiveId" clId="{5AB89D91-4629-4FC8-8383-803783FAE2DC}" dt="2023-05-31T11:55:47.665" v="119" actId="1036"/>
          <ac:spMkLst>
            <pc:docMk/>
            <pc:sldMk cId="2261043988" sldId="316"/>
            <ac:spMk id="10" creationId="{B9E72D87-C834-D1E2-FB19-611AA715642F}"/>
          </ac:spMkLst>
        </pc:spChg>
        <pc:spChg chg="mod">
          <ac:chgData name="El MEGGO ismail" userId="51dbb70aa9023baf" providerId="LiveId" clId="{5AB89D91-4629-4FC8-8383-803783FAE2DC}" dt="2023-05-31T11:56:19.117" v="135" actId="20577"/>
          <ac:spMkLst>
            <pc:docMk/>
            <pc:sldMk cId="2261043988" sldId="316"/>
            <ac:spMk id="11" creationId="{2CA0CCFE-07F0-7863-A8A9-20BAF856ECF9}"/>
          </ac:spMkLst>
        </pc:spChg>
        <pc:spChg chg="mod">
          <ac:chgData name="El MEGGO ismail" userId="51dbb70aa9023baf" providerId="LiveId" clId="{5AB89D91-4629-4FC8-8383-803783FAE2DC}" dt="2023-05-31T11:56:59.530" v="139" actId="14100"/>
          <ac:spMkLst>
            <pc:docMk/>
            <pc:sldMk cId="2261043988" sldId="316"/>
            <ac:spMk id="12" creationId="{E532A5D1-BA74-531E-BEBC-AD7CA0AD1E24}"/>
          </ac:spMkLst>
        </pc:spChg>
        <pc:grpChg chg="mod">
          <ac:chgData name="El MEGGO ismail" userId="51dbb70aa9023baf" providerId="LiveId" clId="{5AB89D91-4629-4FC8-8383-803783FAE2DC}" dt="2023-05-31T11:53:19.668" v="85" actId="18245"/>
          <ac:grpSpMkLst>
            <pc:docMk/>
            <pc:sldMk cId="2261043988" sldId="316"/>
            <ac:grpSpMk id="3" creationId="{E0B49DBB-5B66-475A-E6EA-A6630A5F06D7}"/>
          </ac:grpSpMkLst>
        </pc:grpChg>
        <pc:graphicFrameChg chg="del mod modGraphic">
          <ac:chgData name="El MEGGO ismail" userId="51dbb70aa9023baf" providerId="LiveId" clId="{5AB89D91-4629-4FC8-8383-803783FAE2DC}" dt="2023-05-31T11:53:19.668" v="85" actId="18245"/>
          <ac:graphicFrameMkLst>
            <pc:docMk/>
            <pc:sldMk cId="2261043988" sldId="316"/>
            <ac:graphicFrameMk id="14" creationId="{CEC6DA80-0404-4CED-A682-9D41A16B341E}"/>
          </ac:graphicFrameMkLst>
        </pc:graphicFrameChg>
        <pc:picChg chg="mod">
          <ac:chgData name="El MEGGO ismail" userId="51dbb70aa9023baf" providerId="LiveId" clId="{5AB89D91-4629-4FC8-8383-803783FAE2DC}" dt="2023-05-31T11:53:34.812" v="106" actId="1036"/>
          <ac:picMkLst>
            <pc:docMk/>
            <pc:sldMk cId="2261043988" sldId="316"/>
            <ac:picMk id="3074" creationId="{00000000-0000-0000-0000-000000000000}"/>
          </ac:picMkLst>
        </pc:picChg>
      </pc:sldChg>
      <pc:sldChg chg="modSp mod">
        <pc:chgData name="El MEGGO ismail" userId="51dbb70aa9023baf" providerId="LiveId" clId="{5AB89D91-4629-4FC8-8383-803783FAE2DC}" dt="2023-05-31T11:45:39.875" v="48" actId="27636"/>
        <pc:sldMkLst>
          <pc:docMk/>
          <pc:sldMk cId="1158135153" sldId="317"/>
        </pc:sldMkLst>
        <pc:spChg chg="mod">
          <ac:chgData name="El MEGGO ismail" userId="51dbb70aa9023baf" providerId="LiveId" clId="{5AB89D91-4629-4FC8-8383-803783FAE2DC}" dt="2023-05-31T11:45:39.875" v="48" actId="27636"/>
          <ac:spMkLst>
            <pc:docMk/>
            <pc:sldMk cId="1158135153" sldId="317"/>
            <ac:spMk id="2" creationId="{C5F2FB0B-15EC-453B-BC9B-69AD35DDCEA3}"/>
          </ac:spMkLst>
        </pc:spChg>
        <pc:spChg chg="mod">
          <ac:chgData name="El MEGGO ismail" userId="51dbb70aa9023baf" providerId="LiveId" clId="{5AB89D91-4629-4FC8-8383-803783FAE2DC}" dt="2023-05-31T11:45:19.346" v="44" actId="20577"/>
          <ac:spMkLst>
            <pc:docMk/>
            <pc:sldMk cId="1158135153" sldId="317"/>
            <ac:spMk id="3" creationId="{05408798-0DB3-46BF-880E-7BB904D700F6}"/>
          </ac:spMkLst>
        </pc:spChg>
      </pc:sldChg>
      <pc:sldChg chg="modSp mod">
        <pc:chgData name="El MEGGO ismail" userId="51dbb70aa9023baf" providerId="LiveId" clId="{5AB89D91-4629-4FC8-8383-803783FAE2DC}" dt="2023-05-31T11:47:44.491" v="68" actId="20577"/>
        <pc:sldMkLst>
          <pc:docMk/>
          <pc:sldMk cId="4135735678" sldId="318"/>
        </pc:sldMkLst>
        <pc:spChg chg="mod">
          <ac:chgData name="El MEGGO ismail" userId="51dbb70aa9023baf" providerId="LiveId" clId="{5AB89D91-4629-4FC8-8383-803783FAE2DC}" dt="2023-05-31T11:45:50.277" v="49" actId="20577"/>
          <ac:spMkLst>
            <pc:docMk/>
            <pc:sldMk cId="4135735678" sldId="318"/>
            <ac:spMk id="2" creationId="{66485278-3D07-466F-8351-667A2EBEABB8}"/>
          </ac:spMkLst>
        </pc:spChg>
        <pc:graphicFrameChg chg="mod">
          <ac:chgData name="El MEGGO ismail" userId="51dbb70aa9023baf" providerId="LiveId" clId="{5AB89D91-4629-4FC8-8383-803783FAE2DC}" dt="2023-05-31T11:47:44.491" v="68" actId="20577"/>
          <ac:graphicFrameMkLst>
            <pc:docMk/>
            <pc:sldMk cId="4135735678" sldId="318"/>
            <ac:graphicFrameMk id="4" creationId="{00000000-0000-0000-0000-000000000000}"/>
          </ac:graphicFrameMkLst>
        </pc:graphicFrameChg>
      </pc:sldChg>
      <pc:sldChg chg="modSp mod">
        <pc:chgData name="El MEGGO ismail" userId="51dbb70aa9023baf" providerId="LiveId" clId="{5AB89D91-4629-4FC8-8383-803783FAE2DC}" dt="2023-05-31T11:48:06.475" v="70" actId="20577"/>
        <pc:sldMkLst>
          <pc:docMk/>
          <pc:sldMk cId="1407121102" sldId="319"/>
        </pc:sldMkLst>
        <pc:spChg chg="mod">
          <ac:chgData name="El MEGGO ismail" userId="51dbb70aa9023baf" providerId="LiveId" clId="{5AB89D91-4629-4FC8-8383-803783FAE2DC}" dt="2023-05-31T11:47:55.933" v="69" actId="27636"/>
          <ac:spMkLst>
            <pc:docMk/>
            <pc:sldMk cId="1407121102" sldId="319"/>
            <ac:spMk id="2" creationId="{C5F2FB0B-15EC-453B-BC9B-69AD35DDCEA3}"/>
          </ac:spMkLst>
        </pc:spChg>
        <pc:spChg chg="mod">
          <ac:chgData name="El MEGGO ismail" userId="51dbb70aa9023baf" providerId="LiveId" clId="{5AB89D91-4629-4FC8-8383-803783FAE2DC}" dt="2023-05-31T11:48:06.475" v="70" actId="20577"/>
          <ac:spMkLst>
            <pc:docMk/>
            <pc:sldMk cId="1407121102" sldId="319"/>
            <ac:spMk id="3" creationId="{05408798-0DB3-46BF-880E-7BB904D700F6}"/>
          </ac:spMkLst>
        </pc:spChg>
      </pc:sldChg>
      <pc:sldChg chg="delSp modSp mod">
        <pc:chgData name="El MEGGO ismail" userId="51dbb70aa9023baf" providerId="LiveId" clId="{5AB89D91-4629-4FC8-8383-803783FAE2DC}" dt="2023-05-31T12:04:09.384" v="185" actId="1038"/>
        <pc:sldMkLst>
          <pc:docMk/>
          <pc:sldMk cId="50283757" sldId="320"/>
        </pc:sldMkLst>
        <pc:spChg chg="mod">
          <ac:chgData name="El MEGGO ismail" userId="51dbb70aa9023baf" providerId="LiveId" clId="{5AB89D91-4629-4FC8-8383-803783FAE2DC}" dt="2023-05-31T11:57:33.543" v="141" actId="20577"/>
          <ac:spMkLst>
            <pc:docMk/>
            <pc:sldMk cId="50283757" sldId="320"/>
            <ac:spMk id="2" creationId="{66485278-3D07-466F-8351-667A2EBEABB8}"/>
          </ac:spMkLst>
        </pc:spChg>
        <pc:spChg chg="mod">
          <ac:chgData name="El MEGGO ismail" userId="51dbb70aa9023baf" providerId="LiveId" clId="{5AB89D91-4629-4FC8-8383-803783FAE2DC}" dt="2023-05-31T11:58:20.035" v="149" actId="1036"/>
          <ac:spMkLst>
            <pc:docMk/>
            <pc:sldMk cId="50283757" sldId="320"/>
            <ac:spMk id="4" creationId="{8D83BA84-F997-11C5-BD8D-7DFB83CE7402}"/>
          </ac:spMkLst>
        </pc:spChg>
        <pc:spChg chg="mod">
          <ac:chgData name="El MEGGO ismail" userId="51dbb70aa9023baf" providerId="LiveId" clId="{5AB89D91-4629-4FC8-8383-803783FAE2DC}" dt="2023-05-31T11:59:07.292" v="168" actId="1035"/>
          <ac:spMkLst>
            <pc:docMk/>
            <pc:sldMk cId="50283757" sldId="320"/>
            <ac:spMk id="5" creationId="{13C26C15-ABD5-1A17-9EC3-F0F06BA8CE3A}"/>
          </ac:spMkLst>
        </pc:spChg>
        <pc:spChg chg="mod">
          <ac:chgData name="El MEGGO ismail" userId="51dbb70aa9023baf" providerId="LiveId" clId="{5AB89D91-4629-4FC8-8383-803783FAE2DC}" dt="2023-05-31T11:59:25.431" v="170" actId="14100"/>
          <ac:spMkLst>
            <pc:docMk/>
            <pc:sldMk cId="50283757" sldId="320"/>
            <ac:spMk id="7" creationId="{4656E4EF-C403-6DE3-DB3D-0C9281420E04}"/>
          </ac:spMkLst>
        </pc:spChg>
        <pc:spChg chg="mod">
          <ac:chgData name="El MEGGO ismail" userId="51dbb70aa9023baf" providerId="LiveId" clId="{5AB89D91-4629-4FC8-8383-803783FAE2DC}" dt="2023-05-31T12:04:05.846" v="184" actId="14100"/>
          <ac:spMkLst>
            <pc:docMk/>
            <pc:sldMk cId="50283757" sldId="320"/>
            <ac:spMk id="8" creationId="{23CC2414-FE20-0243-C3AF-AD0F928BF692}"/>
          </ac:spMkLst>
        </pc:spChg>
        <pc:spChg chg="mod">
          <ac:chgData name="El MEGGO ismail" userId="51dbb70aa9023baf" providerId="LiveId" clId="{5AB89D91-4629-4FC8-8383-803783FAE2DC}" dt="2023-05-31T12:02:05.023" v="181" actId="20577"/>
          <ac:spMkLst>
            <pc:docMk/>
            <pc:sldMk cId="50283757" sldId="320"/>
            <ac:spMk id="9" creationId="{AD5B5E2A-6B65-C38F-A112-32B0A5B90E13}"/>
          </ac:spMkLst>
        </pc:spChg>
        <pc:spChg chg="mod">
          <ac:chgData name="El MEGGO ismail" userId="51dbb70aa9023baf" providerId="LiveId" clId="{5AB89D91-4629-4FC8-8383-803783FAE2DC}" dt="2023-05-31T12:03:00.696" v="182" actId="20577"/>
          <ac:spMkLst>
            <pc:docMk/>
            <pc:sldMk cId="50283757" sldId="320"/>
            <ac:spMk id="10" creationId="{F21441A9-2EDD-40F2-3170-E4B7794E0851}"/>
          </ac:spMkLst>
        </pc:spChg>
        <pc:spChg chg="mod">
          <ac:chgData name="El MEGGO ismail" userId="51dbb70aa9023baf" providerId="LiveId" clId="{5AB89D91-4629-4FC8-8383-803783FAE2DC}" dt="2023-05-31T12:00:57.866" v="178" actId="20577"/>
          <ac:spMkLst>
            <pc:docMk/>
            <pc:sldMk cId="50283757" sldId="320"/>
            <ac:spMk id="11" creationId="{097D5589-DB26-3989-C92D-4842B724F900}"/>
          </ac:spMkLst>
        </pc:spChg>
        <pc:spChg chg="mod">
          <ac:chgData name="El MEGGO ismail" userId="51dbb70aa9023baf" providerId="LiveId" clId="{5AB89D91-4629-4FC8-8383-803783FAE2DC}" dt="2023-05-31T12:01:55.480" v="180" actId="14100"/>
          <ac:spMkLst>
            <pc:docMk/>
            <pc:sldMk cId="50283757" sldId="320"/>
            <ac:spMk id="12" creationId="{69671ECF-4A8B-B85C-8660-EB156601C984}"/>
          </ac:spMkLst>
        </pc:spChg>
        <pc:spChg chg="mod">
          <ac:chgData name="El MEGGO ismail" userId="51dbb70aa9023baf" providerId="LiveId" clId="{5AB89D91-4629-4FC8-8383-803783FAE2DC}" dt="2023-05-31T12:00:16.240" v="174" actId="20577"/>
          <ac:spMkLst>
            <pc:docMk/>
            <pc:sldMk cId="50283757" sldId="320"/>
            <ac:spMk id="13" creationId="{CBF7EFD2-C962-BA0E-7530-A7E4066FF98D}"/>
          </ac:spMkLst>
        </pc:spChg>
        <pc:spChg chg="mod">
          <ac:chgData name="El MEGGO ismail" userId="51dbb70aa9023baf" providerId="LiveId" clId="{5AB89D91-4629-4FC8-8383-803783FAE2DC}" dt="2023-05-31T12:00:44.572" v="176" actId="14100"/>
          <ac:spMkLst>
            <pc:docMk/>
            <pc:sldMk cId="50283757" sldId="320"/>
            <ac:spMk id="15" creationId="{E1702B6F-CF2B-6681-66FE-2B8B1B8EDEDA}"/>
          </ac:spMkLst>
        </pc:spChg>
        <pc:grpChg chg="mod">
          <ac:chgData name="El MEGGO ismail" userId="51dbb70aa9023baf" providerId="LiveId" clId="{5AB89D91-4629-4FC8-8383-803783FAE2DC}" dt="2023-05-31T11:57:52.658" v="144" actId="18245"/>
          <ac:grpSpMkLst>
            <pc:docMk/>
            <pc:sldMk cId="50283757" sldId="320"/>
            <ac:grpSpMk id="3" creationId="{9CB489EA-0479-CA78-49E2-D5C3A55451E4}"/>
          </ac:grpSpMkLst>
        </pc:grpChg>
        <pc:graphicFrameChg chg="del mod">
          <ac:chgData name="El MEGGO ismail" userId="51dbb70aa9023baf" providerId="LiveId" clId="{5AB89D91-4629-4FC8-8383-803783FAE2DC}" dt="2023-05-31T11:57:52.658" v="144" actId="18245"/>
          <ac:graphicFrameMkLst>
            <pc:docMk/>
            <pc:sldMk cId="50283757" sldId="320"/>
            <ac:graphicFrameMk id="14" creationId="{CEC6DA80-0404-4CED-A682-9D41A16B341E}"/>
          </ac:graphicFrameMkLst>
        </pc:graphicFrameChg>
        <pc:picChg chg="mod">
          <ac:chgData name="El MEGGO ismail" userId="51dbb70aa9023baf" providerId="LiveId" clId="{5AB89D91-4629-4FC8-8383-803783FAE2DC}" dt="2023-05-31T12:04:09.384" v="185" actId="1038"/>
          <ac:picMkLst>
            <pc:docMk/>
            <pc:sldMk cId="50283757" sldId="320"/>
            <ac:picMk id="2050" creationId="{00000000-0000-0000-0000-000000000000}"/>
          </ac:picMkLst>
        </pc:picChg>
      </pc:sldChg>
      <pc:sldChg chg="modSp mod">
        <pc:chgData name="El MEGGO ismail" userId="51dbb70aa9023baf" providerId="LiveId" clId="{5AB89D91-4629-4FC8-8383-803783FAE2DC}" dt="2023-05-31T11:57:09.846" v="140" actId="27636"/>
        <pc:sldMkLst>
          <pc:docMk/>
          <pc:sldMk cId="3552308364" sldId="321"/>
        </pc:sldMkLst>
        <pc:spChg chg="mod">
          <ac:chgData name="El MEGGO ismail" userId="51dbb70aa9023baf" providerId="LiveId" clId="{5AB89D91-4629-4FC8-8383-803783FAE2DC}" dt="2023-05-31T11:57:09.846" v="140" actId="27636"/>
          <ac:spMkLst>
            <pc:docMk/>
            <pc:sldMk cId="3552308364" sldId="321"/>
            <ac:spMk id="2" creationId="{C5F2FB0B-15EC-453B-BC9B-69AD35DDCEA3}"/>
          </ac:spMkLst>
        </pc:spChg>
      </pc:sldChg>
      <pc:sldChg chg="modSp mod">
        <pc:chgData name="El MEGGO ismail" userId="51dbb70aa9023baf" providerId="LiveId" clId="{5AB89D91-4629-4FC8-8383-803783FAE2DC}" dt="2023-05-31T12:05:44.481" v="186" actId="27636"/>
        <pc:sldMkLst>
          <pc:docMk/>
          <pc:sldMk cId="818637370" sldId="322"/>
        </pc:sldMkLst>
        <pc:spChg chg="mod">
          <ac:chgData name="El MEGGO ismail" userId="51dbb70aa9023baf" providerId="LiveId" clId="{5AB89D91-4629-4FC8-8383-803783FAE2DC}" dt="2023-05-31T12:05:44.481" v="186" actId="27636"/>
          <ac:spMkLst>
            <pc:docMk/>
            <pc:sldMk cId="818637370" sldId="322"/>
            <ac:spMk id="2" creationId="{C5F2FB0B-15EC-453B-BC9B-69AD35DDCEA3}"/>
          </ac:spMkLst>
        </pc:spChg>
      </pc:sldChg>
      <pc:sldChg chg="modSp mod">
        <pc:chgData name="El MEGGO ismail" userId="51dbb70aa9023baf" providerId="LiveId" clId="{5AB89D91-4629-4FC8-8383-803783FAE2DC}" dt="2023-05-31T12:14:00.842" v="233" actId="20577"/>
        <pc:sldMkLst>
          <pc:docMk/>
          <pc:sldMk cId="3753111856" sldId="323"/>
        </pc:sldMkLst>
        <pc:spChg chg="mod">
          <ac:chgData name="El MEGGO ismail" userId="51dbb70aa9023baf" providerId="LiveId" clId="{5AB89D91-4629-4FC8-8383-803783FAE2DC}" dt="2023-05-31T12:14:00.842" v="233" actId="20577"/>
          <ac:spMkLst>
            <pc:docMk/>
            <pc:sldMk cId="3753111856" sldId="323"/>
            <ac:spMk id="2" creationId="{66485278-3D07-466F-8351-667A2EBEABB8}"/>
          </ac:spMkLst>
        </pc:spChg>
      </pc:sldChg>
      <pc:sldChg chg="addSp delSp modSp mod setBg">
        <pc:chgData name="El MEGGO ismail" userId="51dbb70aa9023baf" providerId="LiveId" clId="{5AB89D91-4629-4FC8-8383-803783FAE2DC}" dt="2023-05-31T12:13:03.631" v="232" actId="20577"/>
        <pc:sldMkLst>
          <pc:docMk/>
          <pc:sldMk cId="2499813263" sldId="324"/>
        </pc:sldMkLst>
        <pc:spChg chg="mod">
          <ac:chgData name="El MEGGO ismail" userId="51dbb70aa9023baf" providerId="LiveId" clId="{5AB89D91-4629-4FC8-8383-803783FAE2DC}" dt="2023-05-31T12:12:45.966" v="227" actId="1076"/>
          <ac:spMkLst>
            <pc:docMk/>
            <pc:sldMk cId="2499813263" sldId="324"/>
            <ac:spMk id="2" creationId="{66485278-3D07-466F-8351-667A2EBEABB8}"/>
          </ac:spMkLst>
        </pc:spChg>
        <pc:spChg chg="mod">
          <ac:chgData name="El MEGGO ismail" userId="51dbb70aa9023baf" providerId="LiveId" clId="{5AB89D91-4629-4FC8-8383-803783FAE2DC}" dt="2023-05-31T12:13:03.631" v="232" actId="20577"/>
          <ac:spMkLst>
            <pc:docMk/>
            <pc:sldMk cId="2499813263" sldId="324"/>
            <ac:spMk id="4" creationId="{00000000-0000-0000-0000-000000000000}"/>
          </ac:spMkLst>
        </pc:spChg>
        <pc:spChg chg="mod ord">
          <ac:chgData name="El MEGGO ismail" userId="51dbb70aa9023baf" providerId="LiveId" clId="{5AB89D91-4629-4FC8-8383-803783FAE2DC}" dt="2023-05-31T12:12:27.170" v="224" actId="26606"/>
          <ac:spMkLst>
            <pc:docMk/>
            <pc:sldMk cId="2499813263" sldId="324"/>
            <ac:spMk id="6" creationId="{AB55FF1C-3CBD-419A-9DE4-7A8AA6371B6A}"/>
          </ac:spMkLst>
        </pc:spChg>
        <pc:spChg chg="add">
          <ac:chgData name="El MEGGO ismail" userId="51dbb70aa9023baf" providerId="LiveId" clId="{5AB89D91-4629-4FC8-8383-803783FAE2DC}" dt="2023-05-31T12:12:27.170" v="224" actId="26606"/>
          <ac:spMkLst>
            <pc:docMk/>
            <pc:sldMk cId="2499813263" sldId="324"/>
            <ac:spMk id="12" creationId="{327D73B4-9F5C-4A64-A179-51B9500CB8B5}"/>
          </ac:spMkLst>
        </pc:spChg>
        <pc:spChg chg="add">
          <ac:chgData name="El MEGGO ismail" userId="51dbb70aa9023baf" providerId="LiveId" clId="{5AB89D91-4629-4FC8-8383-803783FAE2DC}" dt="2023-05-31T12:12:27.170" v="224" actId="26606"/>
          <ac:spMkLst>
            <pc:docMk/>
            <pc:sldMk cId="2499813263" sldId="324"/>
            <ac:spMk id="14" creationId="{C1F06963-6374-4B48-844F-071A9BAAAE02}"/>
          </ac:spMkLst>
        </pc:spChg>
        <pc:spChg chg="add">
          <ac:chgData name="El MEGGO ismail" userId="51dbb70aa9023baf" providerId="LiveId" clId="{5AB89D91-4629-4FC8-8383-803783FAE2DC}" dt="2023-05-31T12:12:27.170" v="224" actId="26606"/>
          <ac:spMkLst>
            <pc:docMk/>
            <pc:sldMk cId="2499813263" sldId="324"/>
            <ac:spMk id="16" creationId="{6CB927A4-E432-4310-9CD5-E89FF5063179}"/>
          </ac:spMkLst>
        </pc:spChg>
        <pc:spChg chg="add">
          <ac:chgData name="El MEGGO ismail" userId="51dbb70aa9023baf" providerId="LiveId" clId="{5AB89D91-4629-4FC8-8383-803783FAE2DC}" dt="2023-05-31T12:12:27.170" v="224" actId="26606"/>
          <ac:spMkLst>
            <pc:docMk/>
            <pc:sldMk cId="2499813263" sldId="324"/>
            <ac:spMk id="18" creationId="{1453BF6C-B012-48B7-B4E8-6D7AC7C27D02}"/>
          </ac:spMkLst>
        </pc:spChg>
        <pc:spChg chg="add">
          <ac:chgData name="El MEGGO ismail" userId="51dbb70aa9023baf" providerId="LiveId" clId="{5AB89D91-4629-4FC8-8383-803783FAE2DC}" dt="2023-05-31T12:12:27.170" v="224" actId="26606"/>
          <ac:spMkLst>
            <pc:docMk/>
            <pc:sldMk cId="2499813263" sldId="324"/>
            <ac:spMk id="20" creationId="{E3020543-B24B-4EC4-8FFC-8DD88EEA91A8}"/>
          </ac:spMkLst>
        </pc:spChg>
        <pc:picChg chg="mod">
          <ac:chgData name="El MEGGO ismail" userId="51dbb70aa9023baf" providerId="LiveId" clId="{5AB89D91-4629-4FC8-8383-803783FAE2DC}" dt="2023-05-31T12:12:27.170" v="224" actId="26606"/>
          <ac:picMkLst>
            <pc:docMk/>
            <pc:sldMk cId="2499813263" sldId="324"/>
            <ac:picMk id="7" creationId="{00000000-0000-0000-0000-000000000000}"/>
          </ac:picMkLst>
        </pc:picChg>
        <pc:picChg chg="del">
          <ac:chgData name="El MEGGO ismail" userId="51dbb70aa9023baf" providerId="LiveId" clId="{5AB89D91-4629-4FC8-8383-803783FAE2DC}" dt="2023-05-31T12:12:03.061" v="221" actId="478"/>
          <ac:picMkLst>
            <pc:docMk/>
            <pc:sldMk cId="2499813263" sldId="324"/>
            <ac:picMk id="3074" creationId="{00000000-0000-0000-0000-000000000000}"/>
          </ac:picMkLst>
        </pc:picChg>
        <pc:cxnChg chg="add">
          <ac:chgData name="El MEGGO ismail" userId="51dbb70aa9023baf" providerId="LiveId" clId="{5AB89D91-4629-4FC8-8383-803783FAE2DC}" dt="2023-05-31T12:12:27.170" v="224" actId="26606"/>
          <ac:cxnSpMkLst>
            <pc:docMk/>
            <pc:sldMk cId="2499813263" sldId="324"/>
            <ac:cxnSpMk id="22" creationId="{C49DA8F6-BCC1-4447-B54C-57856834B94B}"/>
          </ac:cxnSpMkLst>
        </pc:cxnChg>
      </pc:sldChg>
      <pc:sldChg chg="modSp mod">
        <pc:chgData name="El MEGGO ismail" userId="51dbb70aa9023baf" providerId="LiveId" clId="{5AB89D91-4629-4FC8-8383-803783FAE2DC}" dt="2023-05-31T12:31:53.004" v="480" actId="27636"/>
        <pc:sldMkLst>
          <pc:docMk/>
          <pc:sldMk cId="3733853148" sldId="325"/>
        </pc:sldMkLst>
        <pc:spChg chg="mod">
          <ac:chgData name="El MEGGO ismail" userId="51dbb70aa9023baf" providerId="LiveId" clId="{5AB89D91-4629-4FC8-8383-803783FAE2DC}" dt="2023-05-31T12:31:53.004" v="480" actId="27636"/>
          <ac:spMkLst>
            <pc:docMk/>
            <pc:sldMk cId="3733853148" sldId="325"/>
            <ac:spMk id="4" creationId="{00000000-0000-0000-0000-000000000000}"/>
          </ac:spMkLst>
        </pc:spChg>
      </pc:sldChg>
      <pc:sldChg chg="modSp mod">
        <pc:chgData name="El MEGGO ismail" userId="51dbb70aa9023baf" providerId="LiveId" clId="{5AB89D91-4629-4FC8-8383-803783FAE2DC}" dt="2023-05-31T12:15:22.214" v="234" actId="20577"/>
        <pc:sldMkLst>
          <pc:docMk/>
          <pc:sldMk cId="495515701" sldId="326"/>
        </pc:sldMkLst>
        <pc:spChg chg="mod">
          <ac:chgData name="El MEGGO ismail" userId="51dbb70aa9023baf" providerId="LiveId" clId="{5AB89D91-4629-4FC8-8383-803783FAE2DC}" dt="2023-05-31T12:15:22.214" v="234" actId="20577"/>
          <ac:spMkLst>
            <pc:docMk/>
            <pc:sldMk cId="495515701" sldId="326"/>
            <ac:spMk id="2" creationId="{66485278-3D07-466F-8351-667A2EBEABB8}"/>
          </ac:spMkLst>
        </pc:spChg>
      </pc:sldChg>
      <pc:sldChg chg="modSp mod">
        <pc:chgData name="El MEGGO ismail" userId="51dbb70aa9023baf" providerId="LiveId" clId="{5AB89D91-4629-4FC8-8383-803783FAE2DC}" dt="2023-06-08T19:44:45.001" v="843" actId="20577"/>
        <pc:sldMkLst>
          <pc:docMk/>
          <pc:sldMk cId="2709288602" sldId="328"/>
        </pc:sldMkLst>
        <pc:spChg chg="mod">
          <ac:chgData name="El MEGGO ismail" userId="51dbb70aa9023baf" providerId="LiveId" clId="{5AB89D91-4629-4FC8-8383-803783FAE2DC}" dt="2023-05-31T12:30:02.250" v="478" actId="20577"/>
          <ac:spMkLst>
            <pc:docMk/>
            <pc:sldMk cId="2709288602" sldId="328"/>
            <ac:spMk id="2" creationId="{5825DC0D-1918-5589-06C3-3D87C5A45F34}"/>
          </ac:spMkLst>
        </pc:spChg>
        <pc:spChg chg="mod">
          <ac:chgData name="El MEGGO ismail" userId="51dbb70aa9023baf" providerId="LiveId" clId="{5AB89D91-4629-4FC8-8383-803783FAE2DC}" dt="2023-06-08T19:44:45.001" v="843" actId="20577"/>
          <ac:spMkLst>
            <pc:docMk/>
            <pc:sldMk cId="2709288602" sldId="328"/>
            <ac:spMk id="3" creationId="{D6316371-FDA3-622B-56D3-06D496F5F5EE}"/>
          </ac:spMkLst>
        </pc:spChg>
      </pc:sldChg>
      <pc:sldChg chg="modSp mod">
        <pc:chgData name="El MEGGO ismail" userId="51dbb70aa9023baf" providerId="LiveId" clId="{5AB89D91-4629-4FC8-8383-803783FAE2DC}" dt="2023-05-31T12:27:35.127" v="464" actId="20577"/>
        <pc:sldMkLst>
          <pc:docMk/>
          <pc:sldMk cId="1940115488" sldId="329"/>
        </pc:sldMkLst>
        <pc:spChg chg="mod">
          <ac:chgData name="El MEGGO ismail" userId="51dbb70aa9023baf" providerId="LiveId" clId="{5AB89D91-4629-4FC8-8383-803783FAE2DC}" dt="2023-05-31T12:27:35.127" v="464" actId="20577"/>
          <ac:spMkLst>
            <pc:docMk/>
            <pc:sldMk cId="1940115488" sldId="329"/>
            <ac:spMk id="2" creationId="{3513C19E-30B9-5890-C2EF-CCB4F50D10F6}"/>
          </ac:spMkLst>
        </pc:spChg>
        <pc:spChg chg="mod">
          <ac:chgData name="El MEGGO ismail" userId="51dbb70aa9023baf" providerId="LiveId" clId="{5AB89D91-4629-4FC8-8383-803783FAE2DC}" dt="2023-05-31T12:23:31.274" v="426" actId="27636"/>
          <ac:spMkLst>
            <pc:docMk/>
            <pc:sldMk cId="1940115488" sldId="329"/>
            <ac:spMk id="3" creationId="{8105C59D-5B5A-FE34-B763-7248070EF166}"/>
          </ac:spMkLst>
        </pc:spChg>
        <pc:picChg chg="mod">
          <ac:chgData name="El MEGGO ismail" userId="51dbb70aa9023baf" providerId="LiveId" clId="{5AB89D91-4629-4FC8-8383-803783FAE2DC}" dt="2023-05-31T12:25:44.852" v="462" actId="1037"/>
          <ac:picMkLst>
            <pc:docMk/>
            <pc:sldMk cId="1940115488" sldId="329"/>
            <ac:picMk id="1026" creationId="{8D34C6F9-49A1-F171-FF23-CF38F3BB978A}"/>
          </ac:picMkLst>
        </pc:picChg>
      </pc:sldChg>
      <pc:sldChg chg="modSp mod">
        <pc:chgData name="El MEGGO ismail" userId="51dbb70aa9023baf" providerId="LiveId" clId="{5AB89D91-4629-4FC8-8383-803783FAE2DC}" dt="2023-05-31T12:23:36.589" v="427" actId="20577"/>
        <pc:sldMkLst>
          <pc:docMk/>
          <pc:sldMk cId="3831228431" sldId="331"/>
        </pc:sldMkLst>
        <pc:spChg chg="mod">
          <ac:chgData name="El MEGGO ismail" userId="51dbb70aa9023baf" providerId="LiveId" clId="{5AB89D91-4629-4FC8-8383-803783FAE2DC}" dt="2023-05-31T12:23:11.492" v="423" actId="27636"/>
          <ac:spMkLst>
            <pc:docMk/>
            <pc:sldMk cId="3831228431" sldId="331"/>
            <ac:spMk id="2" creationId="{C5F2FB0B-15EC-453B-BC9B-69AD35DDCEA3}"/>
          </ac:spMkLst>
        </pc:spChg>
        <pc:spChg chg="mod">
          <ac:chgData name="El MEGGO ismail" userId="51dbb70aa9023baf" providerId="LiveId" clId="{5AB89D91-4629-4FC8-8383-803783FAE2DC}" dt="2023-05-31T12:23:36.589" v="427" actId="20577"/>
          <ac:spMkLst>
            <pc:docMk/>
            <pc:sldMk cId="3831228431" sldId="331"/>
            <ac:spMk id="3" creationId="{05408798-0DB3-46BF-880E-7BB904D700F6}"/>
          </ac:spMkLst>
        </pc:spChg>
      </pc:sldChg>
      <pc:sldChg chg="modSp mod">
        <pc:chgData name="El MEGGO ismail" userId="51dbb70aa9023baf" providerId="LiveId" clId="{5AB89D91-4629-4FC8-8383-803783FAE2DC}" dt="2023-05-31T12:28:21.803" v="467" actId="27636"/>
        <pc:sldMkLst>
          <pc:docMk/>
          <pc:sldMk cId="3281663880" sldId="332"/>
        </pc:sldMkLst>
        <pc:spChg chg="mod">
          <ac:chgData name="El MEGGO ismail" userId="51dbb70aa9023baf" providerId="LiveId" clId="{5AB89D91-4629-4FC8-8383-803783FAE2DC}" dt="2023-05-31T12:28:21.803" v="467" actId="27636"/>
          <ac:spMkLst>
            <pc:docMk/>
            <pc:sldMk cId="3281663880" sldId="332"/>
            <ac:spMk id="2" creationId="{C5F2FB0B-15EC-453B-BC9B-69AD35DDCEA3}"/>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7.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BFC672-4BC7-4FFE-8A5A-9F8225D57BCA}" type="doc">
      <dgm:prSet loTypeId="urn:microsoft.com/office/officeart/2005/8/layout/radial5" loCatId="relationship" qsTypeId="urn:microsoft.com/office/officeart/2005/8/quickstyle/simple1" qsCatId="simple" csTypeId="urn:microsoft.com/office/officeart/2005/8/colors/accent0_2" csCatId="mainScheme" phldr="1"/>
      <dgm:spPr/>
      <dgm:t>
        <a:bodyPr/>
        <a:lstStyle/>
        <a:p>
          <a:endParaRPr lang="fr-FR"/>
        </a:p>
      </dgm:t>
    </dgm:pt>
    <dgm:pt modelId="{FC1087F4-AA7B-412B-A0F4-93C29AA61956}">
      <dgm:prSet phldrT="[Texte]"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fr-FR" sz="1400" b="1" dirty="0"/>
            <a:t>Déchets numériques</a:t>
          </a:r>
        </a:p>
      </dgm:t>
    </dgm:pt>
    <dgm:pt modelId="{38149FA6-9F40-4626-8534-32FA19E67DF8}" type="parTrans" cxnId="{E0DD2A5C-4169-43A3-8077-8319648B27C5}">
      <dgm:prSet/>
      <dgm:spPr/>
      <dgm:t>
        <a:bodyPr/>
        <a:lstStyle/>
        <a:p>
          <a:endParaRPr lang="fr-FR"/>
        </a:p>
      </dgm:t>
    </dgm:pt>
    <dgm:pt modelId="{CD1BFB86-C1A3-4E9B-977A-3CFDA1889148}" type="sibTrans" cxnId="{E0DD2A5C-4169-43A3-8077-8319648B27C5}">
      <dgm:prSet/>
      <dgm:spPr/>
      <dgm:t>
        <a:bodyPr/>
        <a:lstStyle/>
        <a:p>
          <a:endParaRPr lang="fr-FR"/>
        </a:p>
      </dgm:t>
    </dgm:pt>
    <dgm:pt modelId="{5233111B-40E9-4B1F-87D7-20D7EFB87D54}">
      <dgm:prSet phldrT="[Texte]"/>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l="-33579" t="5932" r="-44183" b="-5932"/>
          </a:stretch>
        </a:blipFill>
      </dgm:spPr>
      <dgm:t>
        <a:bodyPr/>
        <a:lstStyle/>
        <a:p>
          <a:endParaRPr lang="fr-FR" dirty="0"/>
        </a:p>
      </dgm:t>
    </dgm:pt>
    <dgm:pt modelId="{659A5FD3-685D-4BD1-9396-3B7C0FE7256D}" type="parTrans" cxnId="{AD270737-AB09-4264-8438-7B7A62998D82}">
      <dgm:prSet/>
      <dgm:spPr/>
      <dgm:t>
        <a:bodyPr/>
        <a:lstStyle/>
        <a:p>
          <a:endParaRPr lang="fr-FR"/>
        </a:p>
      </dgm:t>
    </dgm:pt>
    <dgm:pt modelId="{EBFA2291-CD6B-4769-A2D7-51F392428FB5}" type="sibTrans" cxnId="{AD270737-AB09-4264-8438-7B7A62998D82}">
      <dgm:prSet/>
      <dgm:spPr/>
      <dgm:t>
        <a:bodyPr/>
        <a:lstStyle/>
        <a:p>
          <a:endParaRPr lang="fr-FR"/>
        </a:p>
      </dgm:t>
    </dgm:pt>
    <dgm:pt modelId="{1324943D-897C-4B7F-9D60-FFA2EB050668}">
      <dgm:prSet phldrT="[Texte]"/>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l="12528" t="20733" r="-11558" b="-3135"/>
          </a:stretch>
        </a:blipFill>
      </dgm:spPr>
      <dgm:t>
        <a:bodyPr/>
        <a:lstStyle/>
        <a:p>
          <a:endParaRPr lang="fr-FR" dirty="0"/>
        </a:p>
      </dgm:t>
    </dgm:pt>
    <dgm:pt modelId="{A6742CDD-7EAD-4F4D-A45E-D67C2DEFE4C0}" type="parTrans" cxnId="{E01C07DF-C613-4002-AC19-8559293790D2}">
      <dgm:prSet/>
      <dgm:spPr/>
      <dgm:t>
        <a:bodyPr/>
        <a:lstStyle/>
        <a:p>
          <a:endParaRPr lang="fr-FR"/>
        </a:p>
      </dgm:t>
    </dgm:pt>
    <dgm:pt modelId="{0C0C21E0-08AB-4265-86B9-FF6FA335E2BA}" type="sibTrans" cxnId="{E01C07DF-C613-4002-AC19-8559293790D2}">
      <dgm:prSet/>
      <dgm:spPr/>
      <dgm:t>
        <a:bodyPr/>
        <a:lstStyle/>
        <a:p>
          <a:endParaRPr lang="fr-FR"/>
        </a:p>
      </dgm:t>
    </dgm:pt>
    <dgm:pt modelId="{51636F9E-8640-44E6-9BAF-1563E0F709E0}">
      <dgm:prSet phldrT="[Texte]"/>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fr-FR" dirty="0"/>
        </a:p>
      </dgm:t>
    </dgm:pt>
    <dgm:pt modelId="{F71648D4-D8DC-49C5-8574-DDED35555130}" type="parTrans" cxnId="{F2A4ECE9-61A4-4041-AF00-50012CC57282}">
      <dgm:prSet/>
      <dgm:spPr/>
      <dgm:t>
        <a:bodyPr/>
        <a:lstStyle/>
        <a:p>
          <a:endParaRPr lang="fr-FR"/>
        </a:p>
      </dgm:t>
    </dgm:pt>
    <dgm:pt modelId="{2409FF26-6AB6-46A3-A648-E9861E74C10D}" type="sibTrans" cxnId="{F2A4ECE9-61A4-4041-AF00-50012CC57282}">
      <dgm:prSet/>
      <dgm:spPr/>
      <dgm:t>
        <a:bodyPr/>
        <a:lstStyle/>
        <a:p>
          <a:endParaRPr lang="fr-FR"/>
        </a:p>
      </dgm:t>
    </dgm:pt>
    <dgm:pt modelId="{EFD18B5D-F27C-4A07-ABA4-BF2DF5C6AD40}">
      <dgm:prSet phldrT="[Texte]"/>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fr-FR" dirty="0"/>
        </a:p>
      </dgm:t>
    </dgm:pt>
    <dgm:pt modelId="{B716E5B9-8E6B-4ECB-9857-34A60DC055A4}" type="parTrans" cxnId="{B11593DA-4ED0-4C86-83DD-CE53D2B7A9C8}">
      <dgm:prSet/>
      <dgm:spPr/>
      <dgm:t>
        <a:bodyPr/>
        <a:lstStyle/>
        <a:p>
          <a:endParaRPr lang="fr-FR"/>
        </a:p>
      </dgm:t>
    </dgm:pt>
    <dgm:pt modelId="{8CDF0F89-FF2B-47F8-B66B-44BAB2C5E593}" type="sibTrans" cxnId="{B11593DA-4ED0-4C86-83DD-CE53D2B7A9C8}">
      <dgm:prSet/>
      <dgm:spPr/>
      <dgm:t>
        <a:bodyPr/>
        <a:lstStyle/>
        <a:p>
          <a:endParaRPr lang="fr-FR"/>
        </a:p>
      </dgm:t>
    </dgm:pt>
    <dgm:pt modelId="{A7B9F4F8-2458-4BEF-B08D-E0F43844081E}">
      <dgm:prSet phldrT="[Texte]"/>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l="-46877" t="778" r="-44204"/>
          </a:stretch>
        </a:blipFill>
      </dgm:spPr>
      <dgm:t>
        <a:bodyPr/>
        <a:lstStyle/>
        <a:p>
          <a:endParaRPr lang="fr-FR" dirty="0"/>
        </a:p>
      </dgm:t>
    </dgm:pt>
    <dgm:pt modelId="{DF5A69AB-F53F-412E-9195-50D78B69B2F9}" type="parTrans" cxnId="{78D0F7BE-9E54-4125-A8BA-516FF1BDD980}">
      <dgm:prSet/>
      <dgm:spPr/>
      <dgm:t>
        <a:bodyPr/>
        <a:lstStyle/>
        <a:p>
          <a:endParaRPr lang="fr-FR"/>
        </a:p>
      </dgm:t>
    </dgm:pt>
    <dgm:pt modelId="{05585FDF-E1D1-4046-8969-6203571C0DF8}" type="sibTrans" cxnId="{78D0F7BE-9E54-4125-A8BA-516FF1BDD980}">
      <dgm:prSet/>
      <dgm:spPr/>
      <dgm:t>
        <a:bodyPr/>
        <a:lstStyle/>
        <a:p>
          <a:endParaRPr lang="fr-FR"/>
        </a:p>
      </dgm:t>
    </dgm:pt>
    <dgm:pt modelId="{E0960E23-208E-4C9C-99B2-8D78E551BB46}">
      <dgm:prSet phldrT="[Texte]"/>
      <dgm:spPr>
        <a:blipFill rotWithShape="0">
          <a:blip xmlns:r="http://schemas.openxmlformats.org/officeDocument/2006/relationships" r:embed="rId6"/>
          <a:stretch>
            <a:fillRect/>
          </a:stretch>
        </a:blipFill>
      </dgm:spPr>
      <dgm:t>
        <a:bodyPr/>
        <a:lstStyle/>
        <a:p>
          <a:endParaRPr lang="fr-FR" dirty="0"/>
        </a:p>
      </dgm:t>
    </dgm:pt>
    <dgm:pt modelId="{BA3FF143-A6DE-40DA-8923-D93F92941477}" type="parTrans" cxnId="{9A621F59-008C-4FF3-B514-A26FC5E1D1D4}">
      <dgm:prSet/>
      <dgm:spPr/>
      <dgm:t>
        <a:bodyPr/>
        <a:lstStyle/>
        <a:p>
          <a:endParaRPr lang="fr-FR"/>
        </a:p>
      </dgm:t>
    </dgm:pt>
    <dgm:pt modelId="{917F20A5-6F56-4916-9C84-861F4BA8D998}" type="sibTrans" cxnId="{9A621F59-008C-4FF3-B514-A26FC5E1D1D4}">
      <dgm:prSet/>
      <dgm:spPr/>
      <dgm:t>
        <a:bodyPr/>
        <a:lstStyle/>
        <a:p>
          <a:endParaRPr lang="fr-FR"/>
        </a:p>
      </dgm:t>
    </dgm:pt>
    <dgm:pt modelId="{CF7DF07B-01F0-4117-94A8-03AB9E1C87CB}">
      <dgm:prSet phldrT="[Texte]"/>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l="14680" t="8144" r="13412" b="-2382"/>
          </a:stretch>
        </a:blipFill>
      </dgm:spPr>
      <dgm:t>
        <a:bodyPr/>
        <a:lstStyle/>
        <a:p>
          <a:endParaRPr lang="fr-FR" dirty="0"/>
        </a:p>
      </dgm:t>
    </dgm:pt>
    <dgm:pt modelId="{4E02B5A2-2F21-458D-B00F-92627189BCA9}" type="parTrans" cxnId="{62EA3171-1893-4896-9207-ACB3A549C776}">
      <dgm:prSet/>
      <dgm:spPr/>
      <dgm:t>
        <a:bodyPr/>
        <a:lstStyle/>
        <a:p>
          <a:endParaRPr lang="fr-FR"/>
        </a:p>
      </dgm:t>
    </dgm:pt>
    <dgm:pt modelId="{E28B3EBD-49C6-41AC-8786-C51B31E322F1}" type="sibTrans" cxnId="{62EA3171-1893-4896-9207-ACB3A549C776}">
      <dgm:prSet/>
      <dgm:spPr/>
      <dgm:t>
        <a:bodyPr/>
        <a:lstStyle/>
        <a:p>
          <a:endParaRPr lang="fr-FR"/>
        </a:p>
      </dgm:t>
    </dgm:pt>
    <dgm:pt modelId="{B8575B43-CC95-44AB-8CF5-4CF09EB070BA}" type="pres">
      <dgm:prSet presAssocID="{2BBFC672-4BC7-4FFE-8A5A-9F8225D57BCA}" presName="Name0" presStyleCnt="0">
        <dgm:presLayoutVars>
          <dgm:chMax val="1"/>
          <dgm:dir/>
          <dgm:animLvl val="ctr"/>
          <dgm:resizeHandles val="exact"/>
        </dgm:presLayoutVars>
      </dgm:prSet>
      <dgm:spPr/>
    </dgm:pt>
    <dgm:pt modelId="{4A76AD0C-B5A0-4DBD-AA7E-9878314F482B}" type="pres">
      <dgm:prSet presAssocID="{FC1087F4-AA7B-412B-A0F4-93C29AA61956}" presName="centerShape" presStyleLbl="node0" presStyleIdx="0" presStyleCnt="1" custScaleX="118967" custScaleY="105506"/>
      <dgm:spPr/>
    </dgm:pt>
    <dgm:pt modelId="{B727ADE0-E5ED-4AC2-BDEA-26192482768E}" type="pres">
      <dgm:prSet presAssocID="{659A5FD3-685D-4BD1-9396-3B7C0FE7256D}" presName="parTrans" presStyleLbl="sibTrans2D1" presStyleIdx="0" presStyleCnt="7"/>
      <dgm:spPr/>
    </dgm:pt>
    <dgm:pt modelId="{FC88A116-B53F-4A78-9BFF-476A25B7782B}" type="pres">
      <dgm:prSet presAssocID="{659A5FD3-685D-4BD1-9396-3B7C0FE7256D}" presName="connectorText" presStyleLbl="sibTrans2D1" presStyleIdx="0" presStyleCnt="7"/>
      <dgm:spPr/>
    </dgm:pt>
    <dgm:pt modelId="{D537C461-156B-4A83-BFB9-6BABEC0D0FD8}" type="pres">
      <dgm:prSet presAssocID="{5233111B-40E9-4B1F-87D7-20D7EFB87D54}" presName="node" presStyleLbl="node1" presStyleIdx="0" presStyleCnt="7">
        <dgm:presLayoutVars>
          <dgm:bulletEnabled val="1"/>
        </dgm:presLayoutVars>
      </dgm:prSet>
      <dgm:spPr/>
    </dgm:pt>
    <dgm:pt modelId="{813F34E1-4DA8-4F70-9984-DE1143A7903C}" type="pres">
      <dgm:prSet presAssocID="{A6742CDD-7EAD-4F4D-A45E-D67C2DEFE4C0}" presName="parTrans" presStyleLbl="sibTrans2D1" presStyleIdx="1" presStyleCnt="7"/>
      <dgm:spPr/>
    </dgm:pt>
    <dgm:pt modelId="{56523651-219E-4139-A646-5ACD40295ADA}" type="pres">
      <dgm:prSet presAssocID="{A6742CDD-7EAD-4F4D-A45E-D67C2DEFE4C0}" presName="connectorText" presStyleLbl="sibTrans2D1" presStyleIdx="1" presStyleCnt="7"/>
      <dgm:spPr/>
    </dgm:pt>
    <dgm:pt modelId="{A036B8CC-112A-4129-ADD0-091B1C98B907}" type="pres">
      <dgm:prSet presAssocID="{1324943D-897C-4B7F-9D60-FFA2EB050668}" presName="node" presStyleLbl="node1" presStyleIdx="1" presStyleCnt="7">
        <dgm:presLayoutVars>
          <dgm:bulletEnabled val="1"/>
        </dgm:presLayoutVars>
      </dgm:prSet>
      <dgm:spPr/>
    </dgm:pt>
    <dgm:pt modelId="{8BE75F2D-75AB-4A7E-BE26-73442C1CF1E5}" type="pres">
      <dgm:prSet presAssocID="{F71648D4-D8DC-49C5-8574-DDED35555130}" presName="parTrans" presStyleLbl="sibTrans2D1" presStyleIdx="2" presStyleCnt="7"/>
      <dgm:spPr/>
    </dgm:pt>
    <dgm:pt modelId="{4C728111-1783-475F-9164-F0FC5054D87D}" type="pres">
      <dgm:prSet presAssocID="{F71648D4-D8DC-49C5-8574-DDED35555130}" presName="connectorText" presStyleLbl="sibTrans2D1" presStyleIdx="2" presStyleCnt="7"/>
      <dgm:spPr/>
    </dgm:pt>
    <dgm:pt modelId="{D8967BE0-6591-45F4-815C-CA383EADBF16}" type="pres">
      <dgm:prSet presAssocID="{51636F9E-8640-44E6-9BAF-1563E0F709E0}" presName="node" presStyleLbl="node1" presStyleIdx="2" presStyleCnt="7">
        <dgm:presLayoutVars>
          <dgm:bulletEnabled val="1"/>
        </dgm:presLayoutVars>
      </dgm:prSet>
      <dgm:spPr/>
    </dgm:pt>
    <dgm:pt modelId="{6EFABB67-6E13-4140-BCAC-D3489A3CD6A2}" type="pres">
      <dgm:prSet presAssocID="{B716E5B9-8E6B-4ECB-9857-34A60DC055A4}" presName="parTrans" presStyleLbl="sibTrans2D1" presStyleIdx="3" presStyleCnt="7"/>
      <dgm:spPr/>
    </dgm:pt>
    <dgm:pt modelId="{D8D6AB6E-F917-4031-B560-9C99C84D6045}" type="pres">
      <dgm:prSet presAssocID="{B716E5B9-8E6B-4ECB-9857-34A60DC055A4}" presName="connectorText" presStyleLbl="sibTrans2D1" presStyleIdx="3" presStyleCnt="7"/>
      <dgm:spPr/>
    </dgm:pt>
    <dgm:pt modelId="{5F566FC5-A2F5-42CB-AA4B-2F9D136A1BA4}" type="pres">
      <dgm:prSet presAssocID="{EFD18B5D-F27C-4A07-ABA4-BF2DF5C6AD40}" presName="node" presStyleLbl="node1" presStyleIdx="3" presStyleCnt="7">
        <dgm:presLayoutVars>
          <dgm:bulletEnabled val="1"/>
        </dgm:presLayoutVars>
      </dgm:prSet>
      <dgm:spPr/>
    </dgm:pt>
    <dgm:pt modelId="{B33DFAA1-FF3B-4D32-ADB7-D390432A640D}" type="pres">
      <dgm:prSet presAssocID="{BA3FF143-A6DE-40DA-8923-D93F92941477}" presName="parTrans" presStyleLbl="sibTrans2D1" presStyleIdx="4" presStyleCnt="7"/>
      <dgm:spPr/>
    </dgm:pt>
    <dgm:pt modelId="{4E323F78-61B6-4CDF-AD5C-975C72EDC7A8}" type="pres">
      <dgm:prSet presAssocID="{BA3FF143-A6DE-40DA-8923-D93F92941477}" presName="connectorText" presStyleLbl="sibTrans2D1" presStyleIdx="4" presStyleCnt="7"/>
      <dgm:spPr/>
    </dgm:pt>
    <dgm:pt modelId="{0C717A5B-5112-4DC2-980F-FF85E96F534C}" type="pres">
      <dgm:prSet presAssocID="{E0960E23-208E-4C9C-99B2-8D78E551BB46}" presName="node" presStyleLbl="node1" presStyleIdx="4" presStyleCnt="7">
        <dgm:presLayoutVars>
          <dgm:bulletEnabled val="1"/>
        </dgm:presLayoutVars>
      </dgm:prSet>
      <dgm:spPr/>
    </dgm:pt>
    <dgm:pt modelId="{037DF8CE-EA8E-412A-AF90-72F4B7FF9FBF}" type="pres">
      <dgm:prSet presAssocID="{4E02B5A2-2F21-458D-B00F-92627189BCA9}" presName="parTrans" presStyleLbl="sibTrans2D1" presStyleIdx="5" presStyleCnt="7"/>
      <dgm:spPr/>
    </dgm:pt>
    <dgm:pt modelId="{039166DE-8990-4669-8E72-CBC7D755B04A}" type="pres">
      <dgm:prSet presAssocID="{4E02B5A2-2F21-458D-B00F-92627189BCA9}" presName="connectorText" presStyleLbl="sibTrans2D1" presStyleIdx="5" presStyleCnt="7"/>
      <dgm:spPr/>
    </dgm:pt>
    <dgm:pt modelId="{DE62C886-7695-44A9-ACBF-0A7ED1B6D3CA}" type="pres">
      <dgm:prSet presAssocID="{CF7DF07B-01F0-4117-94A8-03AB9E1C87CB}" presName="node" presStyleLbl="node1" presStyleIdx="5" presStyleCnt="7">
        <dgm:presLayoutVars>
          <dgm:bulletEnabled val="1"/>
        </dgm:presLayoutVars>
      </dgm:prSet>
      <dgm:spPr/>
    </dgm:pt>
    <dgm:pt modelId="{32057740-D150-47E9-92D9-B882E1CE35C2}" type="pres">
      <dgm:prSet presAssocID="{DF5A69AB-F53F-412E-9195-50D78B69B2F9}" presName="parTrans" presStyleLbl="sibTrans2D1" presStyleIdx="6" presStyleCnt="7"/>
      <dgm:spPr/>
    </dgm:pt>
    <dgm:pt modelId="{29D60562-00AC-496B-95E1-B59E7CD9B855}" type="pres">
      <dgm:prSet presAssocID="{DF5A69AB-F53F-412E-9195-50D78B69B2F9}" presName="connectorText" presStyleLbl="sibTrans2D1" presStyleIdx="6" presStyleCnt="7"/>
      <dgm:spPr/>
    </dgm:pt>
    <dgm:pt modelId="{128BD249-0CB5-4657-A7C2-5F27FDD56855}" type="pres">
      <dgm:prSet presAssocID="{A7B9F4F8-2458-4BEF-B08D-E0F43844081E}" presName="node" presStyleLbl="node1" presStyleIdx="6" presStyleCnt="7">
        <dgm:presLayoutVars>
          <dgm:bulletEnabled val="1"/>
        </dgm:presLayoutVars>
      </dgm:prSet>
      <dgm:spPr/>
    </dgm:pt>
  </dgm:ptLst>
  <dgm:cxnLst>
    <dgm:cxn modelId="{917DDF04-B4F2-4118-AD78-625C8E0B89B7}" type="presOf" srcId="{E0960E23-208E-4C9C-99B2-8D78E551BB46}" destId="{0C717A5B-5112-4DC2-980F-FF85E96F534C}" srcOrd="0" destOrd="0" presId="urn:microsoft.com/office/officeart/2005/8/layout/radial5"/>
    <dgm:cxn modelId="{844E4A08-2385-4130-B33F-6D0FCFC6832D}" type="presOf" srcId="{A6742CDD-7EAD-4F4D-A45E-D67C2DEFE4C0}" destId="{56523651-219E-4139-A646-5ACD40295ADA}" srcOrd="1" destOrd="0" presId="urn:microsoft.com/office/officeart/2005/8/layout/radial5"/>
    <dgm:cxn modelId="{854EA911-AD71-4F45-9067-395536BE14DE}" type="presOf" srcId="{F71648D4-D8DC-49C5-8574-DDED35555130}" destId="{4C728111-1783-475F-9164-F0FC5054D87D}" srcOrd="1" destOrd="0" presId="urn:microsoft.com/office/officeart/2005/8/layout/radial5"/>
    <dgm:cxn modelId="{1D1D8318-DF61-48D0-8CA8-4F4518DBD5F5}" type="presOf" srcId="{A7B9F4F8-2458-4BEF-B08D-E0F43844081E}" destId="{128BD249-0CB5-4657-A7C2-5F27FDD56855}" srcOrd="0" destOrd="0" presId="urn:microsoft.com/office/officeart/2005/8/layout/radial5"/>
    <dgm:cxn modelId="{AD270737-AB09-4264-8438-7B7A62998D82}" srcId="{FC1087F4-AA7B-412B-A0F4-93C29AA61956}" destId="{5233111B-40E9-4B1F-87D7-20D7EFB87D54}" srcOrd="0" destOrd="0" parTransId="{659A5FD3-685D-4BD1-9396-3B7C0FE7256D}" sibTransId="{EBFA2291-CD6B-4769-A2D7-51F392428FB5}"/>
    <dgm:cxn modelId="{1E8C113A-15CF-4F2E-9581-65FCE9FC44FE}" type="presOf" srcId="{1324943D-897C-4B7F-9D60-FFA2EB050668}" destId="{A036B8CC-112A-4129-ADD0-091B1C98B907}" srcOrd="0" destOrd="0" presId="urn:microsoft.com/office/officeart/2005/8/layout/radial5"/>
    <dgm:cxn modelId="{E0DD2A5C-4169-43A3-8077-8319648B27C5}" srcId="{2BBFC672-4BC7-4FFE-8A5A-9F8225D57BCA}" destId="{FC1087F4-AA7B-412B-A0F4-93C29AA61956}" srcOrd="0" destOrd="0" parTransId="{38149FA6-9F40-4626-8534-32FA19E67DF8}" sibTransId="{CD1BFB86-C1A3-4E9B-977A-3CFDA1889148}"/>
    <dgm:cxn modelId="{D01EA55F-86F9-45BF-B3D8-B6D8B542ED54}" type="presOf" srcId="{BA3FF143-A6DE-40DA-8923-D93F92941477}" destId="{B33DFAA1-FF3B-4D32-ADB7-D390432A640D}" srcOrd="0" destOrd="0" presId="urn:microsoft.com/office/officeart/2005/8/layout/radial5"/>
    <dgm:cxn modelId="{BBE86E47-9A3C-474B-AC02-0A917D776623}" type="presOf" srcId="{2BBFC672-4BC7-4FFE-8A5A-9F8225D57BCA}" destId="{B8575B43-CC95-44AB-8CF5-4CF09EB070BA}" srcOrd="0" destOrd="0" presId="urn:microsoft.com/office/officeart/2005/8/layout/radial5"/>
    <dgm:cxn modelId="{7612656B-424A-415A-B5E6-3ABFB5BE0831}" type="presOf" srcId="{F71648D4-D8DC-49C5-8574-DDED35555130}" destId="{8BE75F2D-75AB-4A7E-BE26-73442C1CF1E5}" srcOrd="0" destOrd="0" presId="urn:microsoft.com/office/officeart/2005/8/layout/radial5"/>
    <dgm:cxn modelId="{62EA3171-1893-4896-9207-ACB3A549C776}" srcId="{FC1087F4-AA7B-412B-A0F4-93C29AA61956}" destId="{CF7DF07B-01F0-4117-94A8-03AB9E1C87CB}" srcOrd="5" destOrd="0" parTransId="{4E02B5A2-2F21-458D-B00F-92627189BCA9}" sibTransId="{E28B3EBD-49C6-41AC-8786-C51B31E322F1}"/>
    <dgm:cxn modelId="{9A621F59-008C-4FF3-B514-A26FC5E1D1D4}" srcId="{FC1087F4-AA7B-412B-A0F4-93C29AA61956}" destId="{E0960E23-208E-4C9C-99B2-8D78E551BB46}" srcOrd="4" destOrd="0" parTransId="{BA3FF143-A6DE-40DA-8923-D93F92941477}" sibTransId="{917F20A5-6F56-4916-9C84-861F4BA8D998}"/>
    <dgm:cxn modelId="{95CA3B79-0356-4FFB-BDB0-0F7C5D8C0B48}" type="presOf" srcId="{A6742CDD-7EAD-4F4D-A45E-D67C2DEFE4C0}" destId="{813F34E1-4DA8-4F70-9984-DE1143A7903C}" srcOrd="0" destOrd="0" presId="urn:microsoft.com/office/officeart/2005/8/layout/radial5"/>
    <dgm:cxn modelId="{58326F95-54F4-4E64-BCDE-1339FA71A01D}" type="presOf" srcId="{4E02B5A2-2F21-458D-B00F-92627189BCA9}" destId="{039166DE-8990-4669-8E72-CBC7D755B04A}" srcOrd="1" destOrd="0" presId="urn:microsoft.com/office/officeart/2005/8/layout/radial5"/>
    <dgm:cxn modelId="{0406AC97-5708-455D-8639-ED61F9B4BEB7}" type="presOf" srcId="{659A5FD3-685D-4BD1-9396-3B7C0FE7256D}" destId="{FC88A116-B53F-4A78-9BFF-476A25B7782B}" srcOrd="1" destOrd="0" presId="urn:microsoft.com/office/officeart/2005/8/layout/radial5"/>
    <dgm:cxn modelId="{9F144F9A-C2A2-4836-8138-2D804A4503A2}" type="presOf" srcId="{659A5FD3-685D-4BD1-9396-3B7C0FE7256D}" destId="{B727ADE0-E5ED-4AC2-BDEA-26192482768E}" srcOrd="0" destOrd="0" presId="urn:microsoft.com/office/officeart/2005/8/layout/radial5"/>
    <dgm:cxn modelId="{2C96D4A3-9E24-4D16-9336-DD8AE1E1DDC5}" type="presOf" srcId="{BA3FF143-A6DE-40DA-8923-D93F92941477}" destId="{4E323F78-61B6-4CDF-AD5C-975C72EDC7A8}" srcOrd="1" destOrd="0" presId="urn:microsoft.com/office/officeart/2005/8/layout/radial5"/>
    <dgm:cxn modelId="{C9F85BA6-8B46-4520-8156-83B49ABB5063}" type="presOf" srcId="{5233111B-40E9-4B1F-87D7-20D7EFB87D54}" destId="{D537C461-156B-4A83-BFB9-6BABEC0D0FD8}" srcOrd="0" destOrd="0" presId="urn:microsoft.com/office/officeart/2005/8/layout/radial5"/>
    <dgm:cxn modelId="{5F54B5AA-DB4D-484E-A2D3-EB2A9B68710F}" type="presOf" srcId="{4E02B5A2-2F21-458D-B00F-92627189BCA9}" destId="{037DF8CE-EA8E-412A-AF90-72F4B7FF9FBF}" srcOrd="0" destOrd="0" presId="urn:microsoft.com/office/officeart/2005/8/layout/radial5"/>
    <dgm:cxn modelId="{04D70DB5-5287-4110-97F9-D027DD65C889}" type="presOf" srcId="{FC1087F4-AA7B-412B-A0F4-93C29AA61956}" destId="{4A76AD0C-B5A0-4DBD-AA7E-9878314F482B}" srcOrd="0" destOrd="0" presId="urn:microsoft.com/office/officeart/2005/8/layout/radial5"/>
    <dgm:cxn modelId="{32C2ACBC-DD8F-404B-84D3-C5DABA01886C}" type="presOf" srcId="{CF7DF07B-01F0-4117-94A8-03AB9E1C87CB}" destId="{DE62C886-7695-44A9-ACBF-0A7ED1B6D3CA}" srcOrd="0" destOrd="0" presId="urn:microsoft.com/office/officeart/2005/8/layout/radial5"/>
    <dgm:cxn modelId="{78D0F7BE-9E54-4125-A8BA-516FF1BDD980}" srcId="{FC1087F4-AA7B-412B-A0F4-93C29AA61956}" destId="{A7B9F4F8-2458-4BEF-B08D-E0F43844081E}" srcOrd="6" destOrd="0" parTransId="{DF5A69AB-F53F-412E-9195-50D78B69B2F9}" sibTransId="{05585FDF-E1D1-4046-8969-6203571C0DF8}"/>
    <dgm:cxn modelId="{A7E426D9-1EB7-4A7B-B5C3-FF08253FE4CD}" type="presOf" srcId="{51636F9E-8640-44E6-9BAF-1563E0F709E0}" destId="{D8967BE0-6591-45F4-815C-CA383EADBF16}" srcOrd="0" destOrd="0" presId="urn:microsoft.com/office/officeart/2005/8/layout/radial5"/>
    <dgm:cxn modelId="{B11593DA-4ED0-4C86-83DD-CE53D2B7A9C8}" srcId="{FC1087F4-AA7B-412B-A0F4-93C29AA61956}" destId="{EFD18B5D-F27C-4A07-ABA4-BF2DF5C6AD40}" srcOrd="3" destOrd="0" parTransId="{B716E5B9-8E6B-4ECB-9857-34A60DC055A4}" sibTransId="{8CDF0F89-FF2B-47F8-B66B-44BAB2C5E593}"/>
    <dgm:cxn modelId="{6741A0DA-F993-44C5-AC93-2FDF9131EC92}" type="presOf" srcId="{B716E5B9-8E6B-4ECB-9857-34A60DC055A4}" destId="{6EFABB67-6E13-4140-BCAC-D3489A3CD6A2}" srcOrd="0" destOrd="0" presId="urn:microsoft.com/office/officeart/2005/8/layout/radial5"/>
    <dgm:cxn modelId="{E01C07DF-C613-4002-AC19-8559293790D2}" srcId="{FC1087F4-AA7B-412B-A0F4-93C29AA61956}" destId="{1324943D-897C-4B7F-9D60-FFA2EB050668}" srcOrd="1" destOrd="0" parTransId="{A6742CDD-7EAD-4F4D-A45E-D67C2DEFE4C0}" sibTransId="{0C0C21E0-08AB-4265-86B9-FF6FA335E2BA}"/>
    <dgm:cxn modelId="{F2A4ECE9-61A4-4041-AF00-50012CC57282}" srcId="{FC1087F4-AA7B-412B-A0F4-93C29AA61956}" destId="{51636F9E-8640-44E6-9BAF-1563E0F709E0}" srcOrd="2" destOrd="0" parTransId="{F71648D4-D8DC-49C5-8574-DDED35555130}" sibTransId="{2409FF26-6AB6-46A3-A648-E9861E74C10D}"/>
    <dgm:cxn modelId="{D08B21EA-0119-4266-9120-24246286D033}" type="presOf" srcId="{DF5A69AB-F53F-412E-9195-50D78B69B2F9}" destId="{29D60562-00AC-496B-95E1-B59E7CD9B855}" srcOrd="1" destOrd="0" presId="urn:microsoft.com/office/officeart/2005/8/layout/radial5"/>
    <dgm:cxn modelId="{F648C8EA-F603-4DCB-B117-084ECEBA2AB2}" type="presOf" srcId="{B716E5B9-8E6B-4ECB-9857-34A60DC055A4}" destId="{D8D6AB6E-F917-4031-B560-9C99C84D6045}" srcOrd="1" destOrd="0" presId="urn:microsoft.com/office/officeart/2005/8/layout/radial5"/>
    <dgm:cxn modelId="{D74FFEEA-2A23-4EA0-AB78-7BBE44AC3633}" type="presOf" srcId="{DF5A69AB-F53F-412E-9195-50D78B69B2F9}" destId="{32057740-D150-47E9-92D9-B882E1CE35C2}" srcOrd="0" destOrd="0" presId="urn:microsoft.com/office/officeart/2005/8/layout/radial5"/>
    <dgm:cxn modelId="{F2A735F4-835B-43FA-AD44-56EB05404D78}" type="presOf" srcId="{EFD18B5D-F27C-4A07-ABA4-BF2DF5C6AD40}" destId="{5F566FC5-A2F5-42CB-AA4B-2F9D136A1BA4}" srcOrd="0" destOrd="0" presId="urn:microsoft.com/office/officeart/2005/8/layout/radial5"/>
    <dgm:cxn modelId="{60544825-4821-4EA7-836E-F0590E065680}" type="presParOf" srcId="{B8575B43-CC95-44AB-8CF5-4CF09EB070BA}" destId="{4A76AD0C-B5A0-4DBD-AA7E-9878314F482B}" srcOrd="0" destOrd="0" presId="urn:microsoft.com/office/officeart/2005/8/layout/radial5"/>
    <dgm:cxn modelId="{285C7538-D19D-4E57-B4DB-0890F6F38000}" type="presParOf" srcId="{B8575B43-CC95-44AB-8CF5-4CF09EB070BA}" destId="{B727ADE0-E5ED-4AC2-BDEA-26192482768E}" srcOrd="1" destOrd="0" presId="urn:microsoft.com/office/officeart/2005/8/layout/radial5"/>
    <dgm:cxn modelId="{83203833-95A3-4832-BAA8-9C8AD1181CB9}" type="presParOf" srcId="{B727ADE0-E5ED-4AC2-BDEA-26192482768E}" destId="{FC88A116-B53F-4A78-9BFF-476A25B7782B}" srcOrd="0" destOrd="0" presId="urn:microsoft.com/office/officeart/2005/8/layout/radial5"/>
    <dgm:cxn modelId="{2D0A2CF7-C635-4CD0-A2E4-EE5E52E781EC}" type="presParOf" srcId="{B8575B43-CC95-44AB-8CF5-4CF09EB070BA}" destId="{D537C461-156B-4A83-BFB9-6BABEC0D0FD8}" srcOrd="2" destOrd="0" presId="urn:microsoft.com/office/officeart/2005/8/layout/radial5"/>
    <dgm:cxn modelId="{F1A09ACC-7EB7-40EC-91FA-F5CF5C71965F}" type="presParOf" srcId="{B8575B43-CC95-44AB-8CF5-4CF09EB070BA}" destId="{813F34E1-4DA8-4F70-9984-DE1143A7903C}" srcOrd="3" destOrd="0" presId="urn:microsoft.com/office/officeart/2005/8/layout/radial5"/>
    <dgm:cxn modelId="{491B0BCE-44C1-46C9-B460-FFF6D45937EF}" type="presParOf" srcId="{813F34E1-4DA8-4F70-9984-DE1143A7903C}" destId="{56523651-219E-4139-A646-5ACD40295ADA}" srcOrd="0" destOrd="0" presId="urn:microsoft.com/office/officeart/2005/8/layout/radial5"/>
    <dgm:cxn modelId="{C84475D6-58B0-41EF-8AA4-F22DF9228D79}" type="presParOf" srcId="{B8575B43-CC95-44AB-8CF5-4CF09EB070BA}" destId="{A036B8CC-112A-4129-ADD0-091B1C98B907}" srcOrd="4" destOrd="0" presId="urn:microsoft.com/office/officeart/2005/8/layout/radial5"/>
    <dgm:cxn modelId="{26E45AFC-5470-4E43-99DA-27CF79FB3EE5}" type="presParOf" srcId="{B8575B43-CC95-44AB-8CF5-4CF09EB070BA}" destId="{8BE75F2D-75AB-4A7E-BE26-73442C1CF1E5}" srcOrd="5" destOrd="0" presId="urn:microsoft.com/office/officeart/2005/8/layout/radial5"/>
    <dgm:cxn modelId="{30D9E762-C919-4E14-86FF-4633F5768596}" type="presParOf" srcId="{8BE75F2D-75AB-4A7E-BE26-73442C1CF1E5}" destId="{4C728111-1783-475F-9164-F0FC5054D87D}" srcOrd="0" destOrd="0" presId="urn:microsoft.com/office/officeart/2005/8/layout/radial5"/>
    <dgm:cxn modelId="{80E50FA2-E0B4-4B2B-AB3B-F3C7EC0CD41A}" type="presParOf" srcId="{B8575B43-CC95-44AB-8CF5-4CF09EB070BA}" destId="{D8967BE0-6591-45F4-815C-CA383EADBF16}" srcOrd="6" destOrd="0" presId="urn:microsoft.com/office/officeart/2005/8/layout/radial5"/>
    <dgm:cxn modelId="{24597A2F-2A22-4EA1-A42C-6B0BDFFA6551}" type="presParOf" srcId="{B8575B43-CC95-44AB-8CF5-4CF09EB070BA}" destId="{6EFABB67-6E13-4140-BCAC-D3489A3CD6A2}" srcOrd="7" destOrd="0" presId="urn:microsoft.com/office/officeart/2005/8/layout/radial5"/>
    <dgm:cxn modelId="{2C2BD230-2F39-47AC-8DBF-88C4E1879C61}" type="presParOf" srcId="{6EFABB67-6E13-4140-BCAC-D3489A3CD6A2}" destId="{D8D6AB6E-F917-4031-B560-9C99C84D6045}" srcOrd="0" destOrd="0" presId="urn:microsoft.com/office/officeart/2005/8/layout/radial5"/>
    <dgm:cxn modelId="{796FA061-E95E-4877-A3C2-BEDF2C2AAC6B}" type="presParOf" srcId="{B8575B43-CC95-44AB-8CF5-4CF09EB070BA}" destId="{5F566FC5-A2F5-42CB-AA4B-2F9D136A1BA4}" srcOrd="8" destOrd="0" presId="urn:microsoft.com/office/officeart/2005/8/layout/radial5"/>
    <dgm:cxn modelId="{42BE0C0C-BE9B-48AB-8C51-A03115E70281}" type="presParOf" srcId="{B8575B43-CC95-44AB-8CF5-4CF09EB070BA}" destId="{B33DFAA1-FF3B-4D32-ADB7-D390432A640D}" srcOrd="9" destOrd="0" presId="urn:microsoft.com/office/officeart/2005/8/layout/radial5"/>
    <dgm:cxn modelId="{E00B587F-F0DE-463C-AF93-DD58FAAFB3A8}" type="presParOf" srcId="{B33DFAA1-FF3B-4D32-ADB7-D390432A640D}" destId="{4E323F78-61B6-4CDF-AD5C-975C72EDC7A8}" srcOrd="0" destOrd="0" presId="urn:microsoft.com/office/officeart/2005/8/layout/radial5"/>
    <dgm:cxn modelId="{6FF81D46-3360-45DE-942F-8F800EEEBCF4}" type="presParOf" srcId="{B8575B43-CC95-44AB-8CF5-4CF09EB070BA}" destId="{0C717A5B-5112-4DC2-980F-FF85E96F534C}" srcOrd="10" destOrd="0" presId="urn:microsoft.com/office/officeart/2005/8/layout/radial5"/>
    <dgm:cxn modelId="{BC7510CC-7C3B-42B2-8B76-94BF4D56F0F6}" type="presParOf" srcId="{B8575B43-CC95-44AB-8CF5-4CF09EB070BA}" destId="{037DF8CE-EA8E-412A-AF90-72F4B7FF9FBF}" srcOrd="11" destOrd="0" presId="urn:microsoft.com/office/officeart/2005/8/layout/radial5"/>
    <dgm:cxn modelId="{710CD582-6AFD-4C2D-AEB5-52E52505A47F}" type="presParOf" srcId="{037DF8CE-EA8E-412A-AF90-72F4B7FF9FBF}" destId="{039166DE-8990-4669-8E72-CBC7D755B04A}" srcOrd="0" destOrd="0" presId="urn:microsoft.com/office/officeart/2005/8/layout/radial5"/>
    <dgm:cxn modelId="{DAAC36EA-5E03-4665-9110-68280A37E3DE}" type="presParOf" srcId="{B8575B43-CC95-44AB-8CF5-4CF09EB070BA}" destId="{DE62C886-7695-44A9-ACBF-0A7ED1B6D3CA}" srcOrd="12" destOrd="0" presId="urn:microsoft.com/office/officeart/2005/8/layout/radial5"/>
    <dgm:cxn modelId="{343B1615-CF59-43CE-A25C-2CAD3B8E072E}" type="presParOf" srcId="{B8575B43-CC95-44AB-8CF5-4CF09EB070BA}" destId="{32057740-D150-47E9-92D9-B882E1CE35C2}" srcOrd="13" destOrd="0" presId="urn:microsoft.com/office/officeart/2005/8/layout/radial5"/>
    <dgm:cxn modelId="{5DBF68B0-BD99-4A02-838E-ADA106D8EE75}" type="presParOf" srcId="{32057740-D150-47E9-92D9-B882E1CE35C2}" destId="{29D60562-00AC-496B-95E1-B59E7CD9B855}" srcOrd="0" destOrd="0" presId="urn:microsoft.com/office/officeart/2005/8/layout/radial5"/>
    <dgm:cxn modelId="{AE2D471D-DB62-4830-81CF-14E2B7A9C3F3}" type="presParOf" srcId="{B8575B43-CC95-44AB-8CF5-4CF09EB070BA}" destId="{128BD249-0CB5-4657-A7C2-5F27FDD56855}"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66633E-86B3-43A4-A70D-802BF4F461F1}"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fr-FR"/>
        </a:p>
      </dgm:t>
    </dgm:pt>
    <dgm:pt modelId="{3C1DE38A-A1C7-471B-8525-F8223ACF86BD}">
      <dgm:prSet phldrT="[Texte]"/>
      <dgm:spPr/>
      <dgm:t>
        <a:bodyPr/>
        <a:lstStyle/>
        <a:p>
          <a:r>
            <a:rPr lang="en-US" noProof="0" dirty="0" err="1"/>
            <a:t>Progrès</a:t>
          </a:r>
          <a:r>
            <a:rPr lang="en-US" noProof="0" dirty="0"/>
            <a:t> </a:t>
          </a:r>
          <a:r>
            <a:rPr lang="en-US" noProof="0" dirty="0" err="1"/>
            <a:t>technologiques</a:t>
          </a:r>
          <a:endParaRPr lang="en-US" noProof="0" dirty="0"/>
        </a:p>
      </dgm:t>
    </dgm:pt>
    <dgm:pt modelId="{86864CEF-676B-4682-A194-B4949E198B4A}" type="parTrans" cxnId="{C8ECD709-8BAC-444F-8B4E-4E6898650731}">
      <dgm:prSet/>
      <dgm:spPr/>
      <dgm:t>
        <a:bodyPr/>
        <a:lstStyle/>
        <a:p>
          <a:endParaRPr lang="fr-FR"/>
        </a:p>
      </dgm:t>
    </dgm:pt>
    <dgm:pt modelId="{9DE633B1-92EC-4D81-AA56-2080E3984817}" type="sibTrans" cxnId="{C8ECD709-8BAC-444F-8B4E-4E6898650731}">
      <dgm:prSet/>
      <dgm:spPr/>
      <dgm:t>
        <a:bodyPr/>
        <a:lstStyle/>
        <a:p>
          <a:endParaRPr lang="fr-FR"/>
        </a:p>
      </dgm:t>
    </dgm:pt>
    <dgm:pt modelId="{3E652F6B-FE3F-4F03-9A68-1683A677DB74}">
      <dgm:prSet phldrT="[Texte]"/>
      <dgm:spPr/>
      <dgm:t>
        <a:bodyPr/>
        <a:lstStyle/>
        <a:p>
          <a:r>
            <a:rPr lang="fr-FR" noProof="0" dirty="0"/>
            <a:t>Changements de style et mode de vie</a:t>
          </a:r>
          <a:endParaRPr lang="en-US" noProof="0" dirty="0"/>
        </a:p>
      </dgm:t>
    </dgm:pt>
    <dgm:pt modelId="{55B65C2F-3916-413D-B15E-362B45BF9A94}" type="parTrans" cxnId="{21582E5B-A450-4B89-A060-C0C07780474D}">
      <dgm:prSet/>
      <dgm:spPr/>
      <dgm:t>
        <a:bodyPr/>
        <a:lstStyle/>
        <a:p>
          <a:endParaRPr lang="fr-FR"/>
        </a:p>
      </dgm:t>
    </dgm:pt>
    <dgm:pt modelId="{27802552-C6B5-4002-84B2-D07E7A8EEF35}" type="sibTrans" cxnId="{21582E5B-A450-4B89-A060-C0C07780474D}">
      <dgm:prSet/>
      <dgm:spPr/>
      <dgm:t>
        <a:bodyPr/>
        <a:lstStyle/>
        <a:p>
          <a:endParaRPr lang="fr-FR"/>
        </a:p>
      </dgm:t>
    </dgm:pt>
    <dgm:pt modelId="{5C56B420-4DDF-4C94-ACA7-F340BC90B618}">
      <dgm:prSet phldrT="[Texte]"/>
      <dgm:spPr/>
      <dgm:t>
        <a:bodyPr/>
        <a:lstStyle/>
        <a:p>
          <a:r>
            <a:rPr lang="fr-FR" noProof="0" dirty="0"/>
            <a:t>Vers la fin de leur vie utile</a:t>
          </a:r>
          <a:endParaRPr lang="en-US" noProof="0" dirty="0"/>
        </a:p>
      </dgm:t>
    </dgm:pt>
    <dgm:pt modelId="{FA3EA118-929C-4753-BEE8-4A0FBCF7F4DE}" type="parTrans" cxnId="{DE372C62-D455-4938-933B-7C06188420C8}">
      <dgm:prSet/>
      <dgm:spPr/>
      <dgm:t>
        <a:bodyPr/>
        <a:lstStyle/>
        <a:p>
          <a:endParaRPr lang="fr-FR"/>
        </a:p>
      </dgm:t>
    </dgm:pt>
    <dgm:pt modelId="{4ED1D49A-3404-405B-990D-82CD45E9502A}" type="sibTrans" cxnId="{DE372C62-D455-4938-933B-7C06188420C8}">
      <dgm:prSet/>
      <dgm:spPr/>
      <dgm:t>
        <a:bodyPr/>
        <a:lstStyle/>
        <a:p>
          <a:endParaRPr lang="fr-FR"/>
        </a:p>
      </dgm:t>
    </dgm:pt>
    <dgm:pt modelId="{D2AC944A-336C-43F3-AED8-1DA1B7E22EC6}">
      <dgm:prSet phldrT="[Texte]"/>
      <dgm:spPr/>
      <dgm:t>
        <a:bodyPr/>
        <a:lstStyle/>
        <a:p>
          <a:r>
            <a:rPr lang="fr-FR" noProof="0" dirty="0"/>
            <a:t>Ne pas prendre de précautions lors de leur manipulation</a:t>
          </a:r>
          <a:endParaRPr lang="en-US" noProof="0" dirty="0"/>
        </a:p>
      </dgm:t>
    </dgm:pt>
    <dgm:pt modelId="{C370CF85-1AD7-4647-9D86-CDBD7D3CD94A}" type="parTrans" cxnId="{9A9A1D32-9817-411B-85CC-84CED8629029}">
      <dgm:prSet/>
      <dgm:spPr/>
      <dgm:t>
        <a:bodyPr/>
        <a:lstStyle/>
        <a:p>
          <a:endParaRPr lang="fr-FR"/>
        </a:p>
      </dgm:t>
    </dgm:pt>
    <dgm:pt modelId="{8E9FEABE-009B-4CE7-83A7-9AC3D1E538D3}" type="sibTrans" cxnId="{9A9A1D32-9817-411B-85CC-84CED8629029}">
      <dgm:prSet/>
      <dgm:spPr/>
      <dgm:t>
        <a:bodyPr/>
        <a:lstStyle/>
        <a:p>
          <a:endParaRPr lang="fr-FR"/>
        </a:p>
      </dgm:t>
    </dgm:pt>
    <dgm:pt modelId="{83461874-4FEB-424F-A7D2-65E8B1A6E4B8}" type="pres">
      <dgm:prSet presAssocID="{4D66633E-86B3-43A4-A70D-802BF4F461F1}" presName="Name0" presStyleCnt="0">
        <dgm:presLayoutVars>
          <dgm:chMax val="7"/>
          <dgm:chPref val="7"/>
          <dgm:dir/>
        </dgm:presLayoutVars>
      </dgm:prSet>
      <dgm:spPr/>
    </dgm:pt>
    <dgm:pt modelId="{8B3D1929-4EE1-4827-9DC8-8D0BF43485CF}" type="pres">
      <dgm:prSet presAssocID="{4D66633E-86B3-43A4-A70D-802BF4F461F1}" presName="Name1" presStyleCnt="0"/>
      <dgm:spPr/>
    </dgm:pt>
    <dgm:pt modelId="{E946136D-5218-429F-813C-CF7DC9502A2C}" type="pres">
      <dgm:prSet presAssocID="{4D66633E-86B3-43A4-A70D-802BF4F461F1}" presName="cycle" presStyleCnt="0"/>
      <dgm:spPr/>
    </dgm:pt>
    <dgm:pt modelId="{8F5497A6-B9E9-4E59-8157-AAD403F17C57}" type="pres">
      <dgm:prSet presAssocID="{4D66633E-86B3-43A4-A70D-802BF4F461F1}" presName="srcNode" presStyleLbl="node1" presStyleIdx="0" presStyleCnt="4"/>
      <dgm:spPr/>
    </dgm:pt>
    <dgm:pt modelId="{99E2592D-19A9-47FC-A1F0-18B02A5A53E2}" type="pres">
      <dgm:prSet presAssocID="{4D66633E-86B3-43A4-A70D-802BF4F461F1}" presName="conn" presStyleLbl="parChTrans1D2" presStyleIdx="0" presStyleCnt="1"/>
      <dgm:spPr/>
    </dgm:pt>
    <dgm:pt modelId="{D7B52366-8699-4D0B-9BC6-890266AB1C80}" type="pres">
      <dgm:prSet presAssocID="{4D66633E-86B3-43A4-A70D-802BF4F461F1}" presName="extraNode" presStyleLbl="node1" presStyleIdx="0" presStyleCnt="4"/>
      <dgm:spPr/>
    </dgm:pt>
    <dgm:pt modelId="{26CF3AB9-E7DA-46DB-AC02-F02D8BD9DF20}" type="pres">
      <dgm:prSet presAssocID="{4D66633E-86B3-43A4-A70D-802BF4F461F1}" presName="dstNode" presStyleLbl="node1" presStyleIdx="0" presStyleCnt="4"/>
      <dgm:spPr/>
    </dgm:pt>
    <dgm:pt modelId="{80CC1389-6946-4EE6-9376-4617904D4F4A}" type="pres">
      <dgm:prSet presAssocID="{3C1DE38A-A1C7-471B-8525-F8223ACF86BD}" presName="text_1" presStyleLbl="node1" presStyleIdx="0" presStyleCnt="4">
        <dgm:presLayoutVars>
          <dgm:bulletEnabled val="1"/>
        </dgm:presLayoutVars>
      </dgm:prSet>
      <dgm:spPr/>
    </dgm:pt>
    <dgm:pt modelId="{384E118F-70B0-4631-9090-7686C8136D89}" type="pres">
      <dgm:prSet presAssocID="{3C1DE38A-A1C7-471B-8525-F8223ACF86BD}" presName="accent_1" presStyleCnt="0"/>
      <dgm:spPr/>
    </dgm:pt>
    <dgm:pt modelId="{9D92C9A6-7D1E-461B-B902-0C13172D3DDA}" type="pres">
      <dgm:prSet presAssocID="{3C1DE38A-A1C7-471B-8525-F8223ACF86BD}" presName="accentRepeatNode" presStyleLbl="solidFgAcc1" presStyleIdx="0" presStyleCnt="4"/>
      <dgm:spPr/>
    </dgm:pt>
    <dgm:pt modelId="{1F645358-9145-442C-92BA-DD8DACC0D386}" type="pres">
      <dgm:prSet presAssocID="{3E652F6B-FE3F-4F03-9A68-1683A677DB74}" presName="text_2" presStyleLbl="node1" presStyleIdx="1" presStyleCnt="4">
        <dgm:presLayoutVars>
          <dgm:bulletEnabled val="1"/>
        </dgm:presLayoutVars>
      </dgm:prSet>
      <dgm:spPr/>
    </dgm:pt>
    <dgm:pt modelId="{1E3FF29C-6372-4997-B53A-0D1DD71CB9DD}" type="pres">
      <dgm:prSet presAssocID="{3E652F6B-FE3F-4F03-9A68-1683A677DB74}" presName="accent_2" presStyleCnt="0"/>
      <dgm:spPr/>
    </dgm:pt>
    <dgm:pt modelId="{D289A4BE-116F-4F12-9CF5-9A05DA483DCD}" type="pres">
      <dgm:prSet presAssocID="{3E652F6B-FE3F-4F03-9A68-1683A677DB74}" presName="accentRepeatNode" presStyleLbl="solidFgAcc1" presStyleIdx="1" presStyleCnt="4"/>
      <dgm:spPr/>
    </dgm:pt>
    <dgm:pt modelId="{722EA521-7EF6-449B-9F8E-07943B6A298D}" type="pres">
      <dgm:prSet presAssocID="{5C56B420-4DDF-4C94-ACA7-F340BC90B618}" presName="text_3" presStyleLbl="node1" presStyleIdx="2" presStyleCnt="4" custLinFactNeighborX="166">
        <dgm:presLayoutVars>
          <dgm:bulletEnabled val="1"/>
        </dgm:presLayoutVars>
      </dgm:prSet>
      <dgm:spPr/>
    </dgm:pt>
    <dgm:pt modelId="{849AA0D8-2D85-4EFE-8AC2-5BC63EDF73D7}" type="pres">
      <dgm:prSet presAssocID="{5C56B420-4DDF-4C94-ACA7-F340BC90B618}" presName="accent_3" presStyleCnt="0"/>
      <dgm:spPr/>
    </dgm:pt>
    <dgm:pt modelId="{55C7D829-4245-4D2D-B497-5F3D9C8810F9}" type="pres">
      <dgm:prSet presAssocID="{5C56B420-4DDF-4C94-ACA7-F340BC90B618}" presName="accentRepeatNode" presStyleLbl="solidFgAcc1" presStyleIdx="2" presStyleCnt="4"/>
      <dgm:spPr/>
    </dgm:pt>
    <dgm:pt modelId="{BBEA0FD0-E0CF-4461-980E-CF48A31D629C}" type="pres">
      <dgm:prSet presAssocID="{D2AC944A-336C-43F3-AED8-1DA1B7E22EC6}" presName="text_4" presStyleLbl="node1" presStyleIdx="3" presStyleCnt="4">
        <dgm:presLayoutVars>
          <dgm:bulletEnabled val="1"/>
        </dgm:presLayoutVars>
      </dgm:prSet>
      <dgm:spPr/>
    </dgm:pt>
    <dgm:pt modelId="{FD15A403-CB15-4C7E-A755-D3B1D61680C4}" type="pres">
      <dgm:prSet presAssocID="{D2AC944A-336C-43F3-AED8-1DA1B7E22EC6}" presName="accent_4" presStyleCnt="0"/>
      <dgm:spPr/>
    </dgm:pt>
    <dgm:pt modelId="{3692B8CE-F3CE-4993-B81D-C6757B4365D0}" type="pres">
      <dgm:prSet presAssocID="{D2AC944A-336C-43F3-AED8-1DA1B7E22EC6}" presName="accentRepeatNode" presStyleLbl="solidFgAcc1" presStyleIdx="3" presStyleCnt="4"/>
      <dgm:spPr/>
    </dgm:pt>
  </dgm:ptLst>
  <dgm:cxnLst>
    <dgm:cxn modelId="{C8ECD709-8BAC-444F-8B4E-4E6898650731}" srcId="{4D66633E-86B3-43A4-A70D-802BF4F461F1}" destId="{3C1DE38A-A1C7-471B-8525-F8223ACF86BD}" srcOrd="0" destOrd="0" parTransId="{86864CEF-676B-4682-A194-B4949E198B4A}" sibTransId="{9DE633B1-92EC-4D81-AA56-2080E3984817}"/>
    <dgm:cxn modelId="{9A9A1D32-9817-411B-85CC-84CED8629029}" srcId="{4D66633E-86B3-43A4-A70D-802BF4F461F1}" destId="{D2AC944A-336C-43F3-AED8-1DA1B7E22EC6}" srcOrd="3" destOrd="0" parTransId="{C370CF85-1AD7-4647-9D86-CDBD7D3CD94A}" sibTransId="{8E9FEABE-009B-4CE7-83A7-9AC3D1E538D3}"/>
    <dgm:cxn modelId="{21582E5B-A450-4B89-A060-C0C07780474D}" srcId="{4D66633E-86B3-43A4-A70D-802BF4F461F1}" destId="{3E652F6B-FE3F-4F03-9A68-1683A677DB74}" srcOrd="1" destOrd="0" parTransId="{55B65C2F-3916-413D-B15E-362B45BF9A94}" sibTransId="{27802552-C6B5-4002-84B2-D07E7A8EEF35}"/>
    <dgm:cxn modelId="{DE372C62-D455-4938-933B-7C06188420C8}" srcId="{4D66633E-86B3-43A4-A70D-802BF4F461F1}" destId="{5C56B420-4DDF-4C94-ACA7-F340BC90B618}" srcOrd="2" destOrd="0" parTransId="{FA3EA118-929C-4753-BEE8-4A0FBCF7F4DE}" sibTransId="{4ED1D49A-3404-405B-990D-82CD45E9502A}"/>
    <dgm:cxn modelId="{159C4170-4382-408C-ADA6-FD6B63B38CDC}" type="presOf" srcId="{3C1DE38A-A1C7-471B-8525-F8223ACF86BD}" destId="{80CC1389-6946-4EE6-9376-4617904D4F4A}" srcOrd="0" destOrd="0" presId="urn:microsoft.com/office/officeart/2008/layout/VerticalCurvedList"/>
    <dgm:cxn modelId="{ADD43752-CB1D-426A-8B2F-554FF2F41CFB}" type="presOf" srcId="{4D66633E-86B3-43A4-A70D-802BF4F461F1}" destId="{83461874-4FEB-424F-A7D2-65E8B1A6E4B8}" srcOrd="0" destOrd="0" presId="urn:microsoft.com/office/officeart/2008/layout/VerticalCurvedList"/>
    <dgm:cxn modelId="{931E3454-16C8-4984-8CCB-2FC0236CCE37}" type="presOf" srcId="{3E652F6B-FE3F-4F03-9A68-1683A677DB74}" destId="{1F645358-9145-442C-92BA-DD8DACC0D386}" srcOrd="0" destOrd="0" presId="urn:microsoft.com/office/officeart/2008/layout/VerticalCurvedList"/>
    <dgm:cxn modelId="{E0546286-562E-40B0-AACF-B0042744B3CB}" type="presOf" srcId="{D2AC944A-336C-43F3-AED8-1DA1B7E22EC6}" destId="{BBEA0FD0-E0CF-4461-980E-CF48A31D629C}" srcOrd="0" destOrd="0" presId="urn:microsoft.com/office/officeart/2008/layout/VerticalCurvedList"/>
    <dgm:cxn modelId="{0E5F44A7-D2E1-4EC1-B7B9-8CE0F47ED04B}" type="presOf" srcId="{9DE633B1-92EC-4D81-AA56-2080E3984817}" destId="{99E2592D-19A9-47FC-A1F0-18B02A5A53E2}" srcOrd="0" destOrd="0" presId="urn:microsoft.com/office/officeart/2008/layout/VerticalCurvedList"/>
    <dgm:cxn modelId="{9CCD25B3-3F91-4F95-8AAA-43688DCCC066}" type="presOf" srcId="{5C56B420-4DDF-4C94-ACA7-F340BC90B618}" destId="{722EA521-7EF6-449B-9F8E-07943B6A298D}" srcOrd="0" destOrd="0" presId="urn:microsoft.com/office/officeart/2008/layout/VerticalCurvedList"/>
    <dgm:cxn modelId="{D81F8192-FF82-48BB-BCA2-94BD5626684B}" type="presParOf" srcId="{83461874-4FEB-424F-A7D2-65E8B1A6E4B8}" destId="{8B3D1929-4EE1-4827-9DC8-8D0BF43485CF}" srcOrd="0" destOrd="0" presId="urn:microsoft.com/office/officeart/2008/layout/VerticalCurvedList"/>
    <dgm:cxn modelId="{019D55AC-F7E2-4C89-8077-3FE28FEC3985}" type="presParOf" srcId="{8B3D1929-4EE1-4827-9DC8-8D0BF43485CF}" destId="{E946136D-5218-429F-813C-CF7DC9502A2C}" srcOrd="0" destOrd="0" presId="urn:microsoft.com/office/officeart/2008/layout/VerticalCurvedList"/>
    <dgm:cxn modelId="{2492180C-9736-4F27-9FF2-C7EDB1EF622F}" type="presParOf" srcId="{E946136D-5218-429F-813C-CF7DC9502A2C}" destId="{8F5497A6-B9E9-4E59-8157-AAD403F17C57}" srcOrd="0" destOrd="0" presId="urn:microsoft.com/office/officeart/2008/layout/VerticalCurvedList"/>
    <dgm:cxn modelId="{C9C60842-D649-4CAD-BD1A-16465CDE2EC8}" type="presParOf" srcId="{E946136D-5218-429F-813C-CF7DC9502A2C}" destId="{99E2592D-19A9-47FC-A1F0-18B02A5A53E2}" srcOrd="1" destOrd="0" presId="urn:microsoft.com/office/officeart/2008/layout/VerticalCurvedList"/>
    <dgm:cxn modelId="{BB3B0918-20D6-4FEE-AA8E-EE1179C3C215}" type="presParOf" srcId="{E946136D-5218-429F-813C-CF7DC9502A2C}" destId="{D7B52366-8699-4D0B-9BC6-890266AB1C80}" srcOrd="2" destOrd="0" presId="urn:microsoft.com/office/officeart/2008/layout/VerticalCurvedList"/>
    <dgm:cxn modelId="{542E1492-7AFB-4C43-BE97-2168D217B7B5}" type="presParOf" srcId="{E946136D-5218-429F-813C-CF7DC9502A2C}" destId="{26CF3AB9-E7DA-46DB-AC02-F02D8BD9DF20}" srcOrd="3" destOrd="0" presId="urn:microsoft.com/office/officeart/2008/layout/VerticalCurvedList"/>
    <dgm:cxn modelId="{D4DE0432-C316-40EB-9F56-D2B793486ED8}" type="presParOf" srcId="{8B3D1929-4EE1-4827-9DC8-8D0BF43485CF}" destId="{80CC1389-6946-4EE6-9376-4617904D4F4A}" srcOrd="1" destOrd="0" presId="urn:microsoft.com/office/officeart/2008/layout/VerticalCurvedList"/>
    <dgm:cxn modelId="{48D47B20-56AD-4512-9020-856F2E770F32}" type="presParOf" srcId="{8B3D1929-4EE1-4827-9DC8-8D0BF43485CF}" destId="{384E118F-70B0-4631-9090-7686C8136D89}" srcOrd="2" destOrd="0" presId="urn:microsoft.com/office/officeart/2008/layout/VerticalCurvedList"/>
    <dgm:cxn modelId="{9065436E-38C9-46FE-BC37-03BD29A753FB}" type="presParOf" srcId="{384E118F-70B0-4631-9090-7686C8136D89}" destId="{9D92C9A6-7D1E-461B-B902-0C13172D3DDA}" srcOrd="0" destOrd="0" presId="urn:microsoft.com/office/officeart/2008/layout/VerticalCurvedList"/>
    <dgm:cxn modelId="{DF8E6BF5-1DEB-43D9-AF41-F9CA1D4F2183}" type="presParOf" srcId="{8B3D1929-4EE1-4827-9DC8-8D0BF43485CF}" destId="{1F645358-9145-442C-92BA-DD8DACC0D386}" srcOrd="3" destOrd="0" presId="urn:microsoft.com/office/officeart/2008/layout/VerticalCurvedList"/>
    <dgm:cxn modelId="{6C33A4F8-4D7F-4A80-BE49-6070573B5674}" type="presParOf" srcId="{8B3D1929-4EE1-4827-9DC8-8D0BF43485CF}" destId="{1E3FF29C-6372-4997-B53A-0D1DD71CB9DD}" srcOrd="4" destOrd="0" presId="urn:microsoft.com/office/officeart/2008/layout/VerticalCurvedList"/>
    <dgm:cxn modelId="{A2D1FCF6-A550-41F3-8505-AFAA26E830C9}" type="presParOf" srcId="{1E3FF29C-6372-4997-B53A-0D1DD71CB9DD}" destId="{D289A4BE-116F-4F12-9CF5-9A05DA483DCD}" srcOrd="0" destOrd="0" presId="urn:microsoft.com/office/officeart/2008/layout/VerticalCurvedList"/>
    <dgm:cxn modelId="{51638E0C-AD6C-47A5-A92F-099AAF685A15}" type="presParOf" srcId="{8B3D1929-4EE1-4827-9DC8-8D0BF43485CF}" destId="{722EA521-7EF6-449B-9F8E-07943B6A298D}" srcOrd="5" destOrd="0" presId="urn:microsoft.com/office/officeart/2008/layout/VerticalCurvedList"/>
    <dgm:cxn modelId="{3E129738-EED3-49A1-8053-CD22E72B9857}" type="presParOf" srcId="{8B3D1929-4EE1-4827-9DC8-8D0BF43485CF}" destId="{849AA0D8-2D85-4EFE-8AC2-5BC63EDF73D7}" srcOrd="6" destOrd="0" presId="urn:microsoft.com/office/officeart/2008/layout/VerticalCurvedList"/>
    <dgm:cxn modelId="{2AED314F-24D0-4969-961E-6C639498341D}" type="presParOf" srcId="{849AA0D8-2D85-4EFE-8AC2-5BC63EDF73D7}" destId="{55C7D829-4245-4D2D-B497-5F3D9C8810F9}" srcOrd="0" destOrd="0" presId="urn:microsoft.com/office/officeart/2008/layout/VerticalCurvedList"/>
    <dgm:cxn modelId="{7FD487F2-42FC-452C-AA9C-1DADE5FF30B3}" type="presParOf" srcId="{8B3D1929-4EE1-4827-9DC8-8D0BF43485CF}" destId="{BBEA0FD0-E0CF-4461-980E-CF48A31D629C}" srcOrd="7" destOrd="0" presId="urn:microsoft.com/office/officeart/2008/layout/VerticalCurvedList"/>
    <dgm:cxn modelId="{44CB4C32-7D4F-4EB3-90BE-076F0D4C5CE2}" type="presParOf" srcId="{8B3D1929-4EE1-4827-9DC8-8D0BF43485CF}" destId="{FD15A403-CB15-4C7E-A755-D3B1D61680C4}" srcOrd="8" destOrd="0" presId="urn:microsoft.com/office/officeart/2008/layout/VerticalCurvedList"/>
    <dgm:cxn modelId="{2956792F-5BAE-444F-BCAD-4796DD5A4B9A}" type="presParOf" srcId="{FD15A403-CB15-4C7E-A755-D3B1D61680C4}" destId="{3692B8CE-F3CE-4993-B81D-C6757B4365D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6AD0C-B5A0-4DBD-AA7E-9878314F482B}">
      <dsp:nvSpPr>
        <dsp:cNvPr id="0" name=""/>
        <dsp:cNvSpPr/>
      </dsp:nvSpPr>
      <dsp:spPr>
        <a:xfrm>
          <a:off x="4475919" y="1676203"/>
          <a:ext cx="1563761" cy="1386823"/>
        </a:xfrm>
        <a:prstGeom prst="ellipse">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fr-FR" sz="1400" b="1" kern="1200" dirty="0"/>
            <a:t>Déchets numériques</a:t>
          </a:r>
        </a:p>
      </dsp:txBody>
      <dsp:txXfrm>
        <a:off x="4704926" y="1879299"/>
        <a:ext cx="1105747" cy="980631"/>
      </dsp:txXfrm>
    </dsp:sp>
    <dsp:sp modelId="{B727ADE0-E5ED-4AC2-BDEA-26192482768E}">
      <dsp:nvSpPr>
        <dsp:cNvPr id="0" name=""/>
        <dsp:cNvSpPr/>
      </dsp:nvSpPr>
      <dsp:spPr>
        <a:xfrm rot="16200000">
          <a:off x="5127568" y="1214399"/>
          <a:ext cx="260462"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5166638" y="1342852"/>
        <a:ext cx="182323" cy="268147"/>
      </dsp:txXfrm>
    </dsp:sp>
    <dsp:sp modelId="{D537C461-156B-4A83-BFB9-6BABEC0D0FD8}">
      <dsp:nvSpPr>
        <dsp:cNvPr id="0" name=""/>
        <dsp:cNvSpPr/>
      </dsp:nvSpPr>
      <dsp:spPr>
        <a:xfrm>
          <a:off x="4666297" y="1760"/>
          <a:ext cx="1183005" cy="1183005"/>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l="-33579" t="5932" r="-44183" b="-5932"/>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4839544" y="175007"/>
        <a:ext cx="836511" cy="836511"/>
      </dsp:txXfrm>
    </dsp:sp>
    <dsp:sp modelId="{813F34E1-4DA8-4F70-9984-DE1143A7903C}">
      <dsp:nvSpPr>
        <dsp:cNvPr id="0" name=""/>
        <dsp:cNvSpPr/>
      </dsp:nvSpPr>
      <dsp:spPr>
        <a:xfrm rot="19285714">
          <a:off x="5889575" y="1549091"/>
          <a:ext cx="233846"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5897228" y="1660344"/>
        <a:ext cx="163692" cy="268147"/>
      </dsp:txXfrm>
    </dsp:sp>
    <dsp:sp modelId="{A036B8CC-112A-4129-ADD0-091B1C98B907}">
      <dsp:nvSpPr>
        <dsp:cNvPr id="0" name=""/>
        <dsp:cNvSpPr/>
      </dsp:nvSpPr>
      <dsp:spPr>
        <a:xfrm>
          <a:off x="6055105" y="670574"/>
          <a:ext cx="1183005" cy="1183005"/>
        </a:xfrm>
        <a:prstGeom prst="ellipse">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l="12528" t="20733" r="-11558" b="-3135"/>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6228352" y="843821"/>
        <a:ext cx="836511" cy="836511"/>
      </dsp:txXfrm>
    </dsp:sp>
    <dsp:sp modelId="{8BE75F2D-75AB-4A7E-BE26-73442C1CF1E5}">
      <dsp:nvSpPr>
        <dsp:cNvPr id="0" name=""/>
        <dsp:cNvSpPr/>
      </dsp:nvSpPr>
      <dsp:spPr>
        <a:xfrm rot="771429">
          <a:off x="6099840" y="2363036"/>
          <a:ext cx="216330"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6100654" y="2445198"/>
        <a:ext cx="151431" cy="268147"/>
      </dsp:txXfrm>
    </dsp:sp>
    <dsp:sp modelId="{D8967BE0-6591-45F4-815C-CA383EADBF16}">
      <dsp:nvSpPr>
        <dsp:cNvPr id="0" name=""/>
        <dsp:cNvSpPr/>
      </dsp:nvSpPr>
      <dsp:spPr>
        <a:xfrm>
          <a:off x="6398113" y="2173388"/>
          <a:ext cx="1183005" cy="1183005"/>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6571360" y="2346635"/>
        <a:ext cx="836511" cy="836511"/>
      </dsp:txXfrm>
    </dsp:sp>
    <dsp:sp modelId="{6EFABB67-6E13-4140-BCAC-D3489A3CD6A2}">
      <dsp:nvSpPr>
        <dsp:cNvPr id="0" name=""/>
        <dsp:cNvSpPr/>
      </dsp:nvSpPr>
      <dsp:spPr>
        <a:xfrm rot="3857143">
          <a:off x="5538862" y="2992312"/>
          <a:ext cx="252846"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5560333" y="3047524"/>
        <a:ext cx="176992" cy="268147"/>
      </dsp:txXfrm>
    </dsp:sp>
    <dsp:sp modelId="{5F566FC5-A2F5-42CB-AA4B-2F9D136A1BA4}">
      <dsp:nvSpPr>
        <dsp:cNvPr id="0" name=""/>
        <dsp:cNvSpPr/>
      </dsp:nvSpPr>
      <dsp:spPr>
        <a:xfrm>
          <a:off x="5437027" y="3378550"/>
          <a:ext cx="1183005" cy="1183005"/>
        </a:xfrm>
        <a:prstGeom prst="ellipse">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5610274" y="3551797"/>
        <a:ext cx="836511" cy="836511"/>
      </dsp:txXfrm>
    </dsp:sp>
    <dsp:sp modelId="{B33DFAA1-FF3B-4D32-ADB7-D390432A640D}">
      <dsp:nvSpPr>
        <dsp:cNvPr id="0" name=""/>
        <dsp:cNvSpPr/>
      </dsp:nvSpPr>
      <dsp:spPr>
        <a:xfrm rot="6942857">
          <a:off x="4723890" y="2992312"/>
          <a:ext cx="252846"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rot="10800000">
        <a:off x="4778273" y="3047524"/>
        <a:ext cx="176992" cy="268147"/>
      </dsp:txXfrm>
    </dsp:sp>
    <dsp:sp modelId="{0C717A5B-5112-4DC2-980F-FF85E96F534C}">
      <dsp:nvSpPr>
        <dsp:cNvPr id="0" name=""/>
        <dsp:cNvSpPr/>
      </dsp:nvSpPr>
      <dsp:spPr>
        <a:xfrm>
          <a:off x="3895567" y="3378550"/>
          <a:ext cx="1183005" cy="1183005"/>
        </a:xfrm>
        <a:prstGeom prst="ellipse">
          <a:avLst/>
        </a:prstGeom>
        <a:blipFill rotWithShape="0">
          <a:blip xmlns:r="http://schemas.openxmlformats.org/officeDocument/2006/relationships" r:embed="rId5"/>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4068814" y="3551797"/>
        <a:ext cx="836511" cy="836511"/>
      </dsp:txXfrm>
    </dsp:sp>
    <dsp:sp modelId="{037DF8CE-EA8E-412A-AF90-72F4B7FF9FBF}">
      <dsp:nvSpPr>
        <dsp:cNvPr id="0" name=""/>
        <dsp:cNvSpPr/>
      </dsp:nvSpPr>
      <dsp:spPr>
        <a:xfrm rot="10028571">
          <a:off x="4199429" y="2363036"/>
          <a:ext cx="216330"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rot="10800000">
        <a:off x="4263514" y="2445198"/>
        <a:ext cx="151431" cy="268147"/>
      </dsp:txXfrm>
    </dsp:sp>
    <dsp:sp modelId="{DE62C886-7695-44A9-ACBF-0A7ED1B6D3CA}">
      <dsp:nvSpPr>
        <dsp:cNvPr id="0" name=""/>
        <dsp:cNvSpPr/>
      </dsp:nvSpPr>
      <dsp:spPr>
        <a:xfrm>
          <a:off x="2934481" y="2173388"/>
          <a:ext cx="1183005" cy="1183005"/>
        </a:xfrm>
        <a:prstGeom prst="ellipse">
          <a:avLst/>
        </a:prstGeom>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l="14680" t="8144" r="13412" b="-2382"/>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3107728" y="2346635"/>
        <a:ext cx="836511" cy="836511"/>
      </dsp:txXfrm>
    </dsp:sp>
    <dsp:sp modelId="{32057740-D150-47E9-92D9-B882E1CE35C2}">
      <dsp:nvSpPr>
        <dsp:cNvPr id="0" name=""/>
        <dsp:cNvSpPr/>
      </dsp:nvSpPr>
      <dsp:spPr>
        <a:xfrm rot="13114286">
          <a:off x="4392177" y="1549091"/>
          <a:ext cx="233846"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rot="10800000">
        <a:off x="4454678" y="1660344"/>
        <a:ext cx="163692" cy="268147"/>
      </dsp:txXfrm>
    </dsp:sp>
    <dsp:sp modelId="{128BD249-0CB5-4657-A7C2-5F27FDD56855}">
      <dsp:nvSpPr>
        <dsp:cNvPr id="0" name=""/>
        <dsp:cNvSpPr/>
      </dsp:nvSpPr>
      <dsp:spPr>
        <a:xfrm>
          <a:off x="3277489" y="670574"/>
          <a:ext cx="1183005" cy="1183005"/>
        </a:xfrm>
        <a:prstGeom prst="ellipse">
          <a:avLst/>
        </a:prstGeom>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l="-46877" t="778" r="-44204"/>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3450736" y="843821"/>
        <a:ext cx="836511" cy="8365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2592D-19A9-47FC-A1F0-18B02A5A53E2}">
      <dsp:nvSpPr>
        <dsp:cNvPr id="0" name=""/>
        <dsp:cNvSpPr/>
      </dsp:nvSpPr>
      <dsp:spPr>
        <a:xfrm>
          <a:off x="-5010917" y="-767739"/>
          <a:ext cx="5967684" cy="5967684"/>
        </a:xfrm>
        <a:prstGeom prst="blockArc">
          <a:avLst>
            <a:gd name="adj1" fmla="val 18900000"/>
            <a:gd name="adj2" fmla="val 2700000"/>
            <a:gd name="adj3" fmla="val 362"/>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CC1389-6946-4EE6-9376-4617904D4F4A}">
      <dsp:nvSpPr>
        <dsp:cNvPr id="0" name=""/>
        <dsp:cNvSpPr/>
      </dsp:nvSpPr>
      <dsp:spPr>
        <a:xfrm>
          <a:off x="501001" y="340747"/>
          <a:ext cx="6390125" cy="6818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noProof="0" dirty="0" err="1"/>
            <a:t>Progrès</a:t>
          </a:r>
          <a:r>
            <a:rPr lang="en-US" sz="2000" kern="1200" noProof="0" dirty="0"/>
            <a:t> </a:t>
          </a:r>
          <a:r>
            <a:rPr lang="en-US" sz="2000" kern="1200" noProof="0" dirty="0" err="1"/>
            <a:t>technologiques</a:t>
          </a:r>
          <a:endParaRPr lang="en-US" sz="2000" kern="1200" noProof="0" dirty="0"/>
        </a:p>
      </dsp:txBody>
      <dsp:txXfrm>
        <a:off x="501001" y="340747"/>
        <a:ext cx="6390125" cy="681850"/>
      </dsp:txXfrm>
    </dsp:sp>
    <dsp:sp modelId="{9D92C9A6-7D1E-461B-B902-0C13172D3DDA}">
      <dsp:nvSpPr>
        <dsp:cNvPr id="0" name=""/>
        <dsp:cNvSpPr/>
      </dsp:nvSpPr>
      <dsp:spPr>
        <a:xfrm>
          <a:off x="74845" y="255516"/>
          <a:ext cx="852313" cy="852313"/>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645358-9145-442C-92BA-DD8DACC0D386}">
      <dsp:nvSpPr>
        <dsp:cNvPr id="0" name=""/>
        <dsp:cNvSpPr/>
      </dsp:nvSpPr>
      <dsp:spPr>
        <a:xfrm>
          <a:off x="891922" y="1363701"/>
          <a:ext cx="5999204" cy="68185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noProof="0" dirty="0"/>
            <a:t>Changements de style et mode de vie</a:t>
          </a:r>
          <a:endParaRPr lang="en-US" sz="2000" kern="1200" noProof="0" dirty="0"/>
        </a:p>
      </dsp:txBody>
      <dsp:txXfrm>
        <a:off x="891922" y="1363701"/>
        <a:ext cx="5999204" cy="681850"/>
      </dsp:txXfrm>
    </dsp:sp>
    <dsp:sp modelId="{D289A4BE-116F-4F12-9CF5-9A05DA483DCD}">
      <dsp:nvSpPr>
        <dsp:cNvPr id="0" name=""/>
        <dsp:cNvSpPr/>
      </dsp:nvSpPr>
      <dsp:spPr>
        <a:xfrm>
          <a:off x="465765" y="1278469"/>
          <a:ext cx="852313" cy="85231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2EA521-7EF6-449B-9F8E-07943B6A298D}">
      <dsp:nvSpPr>
        <dsp:cNvPr id="0" name=""/>
        <dsp:cNvSpPr/>
      </dsp:nvSpPr>
      <dsp:spPr>
        <a:xfrm>
          <a:off x="901880" y="2386654"/>
          <a:ext cx="5999204" cy="68185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noProof="0" dirty="0"/>
            <a:t>Vers la fin de leur vie utile</a:t>
          </a:r>
          <a:endParaRPr lang="en-US" sz="2000" kern="1200" noProof="0" dirty="0"/>
        </a:p>
      </dsp:txBody>
      <dsp:txXfrm>
        <a:off x="901880" y="2386654"/>
        <a:ext cx="5999204" cy="681850"/>
      </dsp:txXfrm>
    </dsp:sp>
    <dsp:sp modelId="{55C7D829-4245-4D2D-B497-5F3D9C8810F9}">
      <dsp:nvSpPr>
        <dsp:cNvPr id="0" name=""/>
        <dsp:cNvSpPr/>
      </dsp:nvSpPr>
      <dsp:spPr>
        <a:xfrm>
          <a:off x="465765" y="2301422"/>
          <a:ext cx="852313" cy="852313"/>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EA0FD0-E0CF-4461-980E-CF48A31D629C}">
      <dsp:nvSpPr>
        <dsp:cNvPr id="0" name=""/>
        <dsp:cNvSpPr/>
      </dsp:nvSpPr>
      <dsp:spPr>
        <a:xfrm>
          <a:off x="501001" y="3409607"/>
          <a:ext cx="6390125" cy="6818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0800" rIns="50800" bIns="50800" numCol="1" spcCol="1270" anchor="ctr" anchorCtr="0">
          <a:noAutofit/>
        </a:bodyPr>
        <a:lstStyle/>
        <a:p>
          <a:pPr marL="0" lvl="0" indent="0" algn="l" defTabSz="889000">
            <a:lnSpc>
              <a:spcPct val="90000"/>
            </a:lnSpc>
            <a:spcBef>
              <a:spcPct val="0"/>
            </a:spcBef>
            <a:spcAft>
              <a:spcPct val="35000"/>
            </a:spcAft>
            <a:buNone/>
          </a:pPr>
          <a:r>
            <a:rPr lang="fr-FR" sz="2000" kern="1200" noProof="0" dirty="0"/>
            <a:t>Ne pas prendre de précautions lors de leur manipulation</a:t>
          </a:r>
          <a:endParaRPr lang="en-US" sz="2000" kern="1200" noProof="0" dirty="0"/>
        </a:p>
      </dsp:txBody>
      <dsp:txXfrm>
        <a:off x="501001" y="3409607"/>
        <a:ext cx="6390125" cy="681850"/>
      </dsp:txXfrm>
    </dsp:sp>
    <dsp:sp modelId="{3692B8CE-F3CE-4993-B81D-C6757B4365D0}">
      <dsp:nvSpPr>
        <dsp:cNvPr id="0" name=""/>
        <dsp:cNvSpPr/>
      </dsp:nvSpPr>
      <dsp:spPr>
        <a:xfrm>
          <a:off x="74845" y="3324376"/>
          <a:ext cx="852313" cy="85231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6/8/2023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jpe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pc="400" dirty="0" err="1"/>
              <a:t>Déchets</a:t>
            </a:r>
            <a:r>
              <a:rPr lang="en-US" spc="400" dirty="0"/>
              <a:t> </a:t>
            </a:r>
            <a:r>
              <a:rPr lang="en-US" spc="400" dirty="0" err="1"/>
              <a:t>numériques</a:t>
            </a:r>
            <a:r>
              <a:rPr lang="en-US" spc="400" dirty="0"/>
              <a:t>
</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8909655" y="5312266"/>
            <a:ext cx="3282345" cy="1197864"/>
          </a:xfrm>
        </p:spPr>
        <p:txBody>
          <a:bodyPr/>
          <a:lstStyle/>
          <a:p>
            <a:pPr algn="l"/>
            <a:r>
              <a:rPr lang="en-US" b="1" dirty="0" err="1"/>
              <a:t>Filière</a:t>
            </a:r>
            <a:r>
              <a:rPr lang="en-US" b="1" dirty="0"/>
              <a:t> : </a:t>
            </a:r>
            <a:r>
              <a:rPr lang="fr-FR" dirty="0"/>
              <a:t>Ingénierie Informatique, Big Data et Cloud </a:t>
            </a:r>
            <a:r>
              <a:rPr lang="fr-FR" dirty="0" err="1"/>
              <a:t>Computing</a:t>
            </a:r>
            <a:endParaRPr lang="en-US" dirty="0"/>
          </a:p>
        </p:txBody>
      </p:sp>
      <p:sp>
        <p:nvSpPr>
          <p:cNvPr id="5" name="TextBox 4">
            <a:extLst>
              <a:ext uri="{FF2B5EF4-FFF2-40B4-BE49-F238E27FC236}">
                <a16:creationId xmlns:a16="http://schemas.microsoft.com/office/drawing/2014/main" id="{782E94D5-4DB8-6F91-452D-05F7A60F3271}"/>
              </a:ext>
            </a:extLst>
          </p:cNvPr>
          <p:cNvSpPr txBox="1"/>
          <p:nvPr/>
        </p:nvSpPr>
        <p:spPr>
          <a:xfrm>
            <a:off x="1473575" y="3661777"/>
            <a:ext cx="6272784" cy="523220"/>
          </a:xfrm>
          <a:prstGeom prst="rect">
            <a:avLst/>
          </a:prstGeom>
          <a:noFill/>
        </p:spPr>
        <p:txBody>
          <a:bodyPr wrap="square">
            <a:spAutoFit/>
          </a:bodyPr>
          <a:lstStyle/>
          <a:p>
            <a:r>
              <a:rPr lang="fr-FR" sz="1400" b="1" cap="all" spc="400" dirty="0">
                <a:solidFill>
                  <a:schemeClr val="bg1"/>
                </a:solidFill>
                <a:latin typeface="+mj-lt"/>
                <a:ea typeface="+mj-ea"/>
                <a:cs typeface="+mj-cs"/>
              </a:rPr>
              <a:t>Département</a:t>
            </a:r>
            <a:r>
              <a:rPr lang="fr-FR" sz="500" dirty="0"/>
              <a:t>   </a:t>
            </a:r>
            <a:r>
              <a:rPr lang="fr-FR" sz="1400" b="1" cap="all" spc="400" dirty="0">
                <a:solidFill>
                  <a:schemeClr val="bg1"/>
                </a:solidFill>
                <a:latin typeface="+mj-lt"/>
                <a:ea typeface="+mj-ea"/>
                <a:cs typeface="+mj-cs"/>
              </a:rPr>
              <a:t>Mathématiques</a:t>
            </a:r>
            <a:r>
              <a:rPr lang="fr-FR" sz="500" dirty="0"/>
              <a:t>       </a:t>
            </a:r>
            <a:r>
              <a:rPr lang="fr-FR" sz="1400" b="1" cap="all" spc="400" dirty="0">
                <a:solidFill>
                  <a:schemeClr val="bg1"/>
                </a:solidFill>
                <a:latin typeface="+mj-lt"/>
                <a:ea typeface="+mj-ea"/>
                <a:cs typeface="+mj-cs"/>
              </a:rPr>
              <a:t>Informatique</a:t>
            </a:r>
          </a:p>
        </p:txBody>
      </p:sp>
      <p:sp>
        <p:nvSpPr>
          <p:cNvPr id="6" name="Subtitle 2">
            <a:extLst>
              <a:ext uri="{FF2B5EF4-FFF2-40B4-BE49-F238E27FC236}">
                <a16:creationId xmlns:a16="http://schemas.microsoft.com/office/drawing/2014/main" id="{E9DA31BE-DC41-84F0-AE40-1D9822AE3414}"/>
              </a:ext>
            </a:extLst>
          </p:cNvPr>
          <p:cNvSpPr txBox="1">
            <a:spLocks/>
          </p:cNvSpPr>
          <p:nvPr/>
        </p:nvSpPr>
        <p:spPr>
          <a:xfrm>
            <a:off x="8909655" y="3923387"/>
            <a:ext cx="3282345" cy="119786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u="sng" dirty="0" err="1"/>
              <a:t>Présenté</a:t>
            </a:r>
            <a:r>
              <a:rPr lang="en-US" b="1" u="sng" dirty="0"/>
              <a:t> par :</a:t>
            </a:r>
            <a:r>
              <a:rPr lang="en-US" u="sng" dirty="0"/>
              <a:t>
</a:t>
            </a:r>
            <a:r>
              <a:rPr lang="en-US" dirty="0"/>
              <a:t>Meggouri Ismail</a:t>
            </a:r>
          </a:p>
          <a:p>
            <a:pPr algn="l"/>
            <a:r>
              <a:rPr lang="en-US" dirty="0"/>
              <a:t>Ange Guillaume KOFFI</a:t>
            </a:r>
          </a:p>
        </p:txBody>
      </p:sp>
      <p:sp>
        <p:nvSpPr>
          <p:cNvPr id="7" name="Subtitle 2">
            <a:extLst>
              <a:ext uri="{FF2B5EF4-FFF2-40B4-BE49-F238E27FC236}">
                <a16:creationId xmlns:a16="http://schemas.microsoft.com/office/drawing/2014/main" id="{AF053A69-BFDF-B00F-689C-527955672B1A}"/>
              </a:ext>
            </a:extLst>
          </p:cNvPr>
          <p:cNvSpPr txBox="1">
            <a:spLocks/>
          </p:cNvSpPr>
          <p:nvPr/>
        </p:nvSpPr>
        <p:spPr>
          <a:xfrm>
            <a:off x="1488453" y="5347991"/>
            <a:ext cx="3540747" cy="1197864"/>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b="1" u="sng" dirty="0" err="1"/>
              <a:t>Supervisé</a:t>
            </a:r>
            <a:r>
              <a:rPr lang="en-US" b="1" u="sng" dirty="0"/>
              <a:t> par :</a:t>
            </a:r>
            <a:r>
              <a:rPr lang="en-US" u="sng" dirty="0"/>
              <a:t>
Mme. </a:t>
            </a:r>
            <a:r>
              <a:rPr lang="en-US" u="sng" dirty="0" err="1"/>
              <a:t>Nezha</a:t>
            </a:r>
            <a:r>
              <a:rPr lang="en-US" u="sng" dirty="0"/>
              <a:t> BENMOUSSA</a:t>
            </a:r>
            <a:endParaRPr lang="en-US" dirty="0"/>
          </a:p>
        </p:txBody>
      </p:sp>
      <p:sp>
        <p:nvSpPr>
          <p:cNvPr id="9" name="TextBox 8">
            <a:extLst>
              <a:ext uri="{FF2B5EF4-FFF2-40B4-BE49-F238E27FC236}">
                <a16:creationId xmlns:a16="http://schemas.microsoft.com/office/drawing/2014/main" id="{B79A690E-9B03-55FF-554F-B3F5947DB700}"/>
              </a:ext>
            </a:extLst>
          </p:cNvPr>
          <p:cNvSpPr txBox="1"/>
          <p:nvPr/>
        </p:nvSpPr>
        <p:spPr>
          <a:xfrm>
            <a:off x="9008628" y="271194"/>
            <a:ext cx="1685876" cy="646331"/>
          </a:xfrm>
          <a:prstGeom prst="rect">
            <a:avLst/>
          </a:prstGeom>
          <a:noFill/>
        </p:spPr>
        <p:txBody>
          <a:bodyPr wrap="square">
            <a:spAutoFit/>
          </a:bodyPr>
          <a:lstStyle/>
          <a:p>
            <a:r>
              <a:rPr lang="fr-FR" sz="3600" dirty="0">
                <a:solidFill>
                  <a:schemeClr val="bg1"/>
                </a:solidFill>
              </a:rPr>
              <a:t>EN</a:t>
            </a:r>
            <a:r>
              <a:rPr lang="fr-FR" sz="3600" dirty="0">
                <a:solidFill>
                  <a:schemeClr val="accent6">
                    <a:lumMod val="50000"/>
                  </a:schemeClr>
                </a:solidFill>
              </a:rPr>
              <a:t>SET</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sz="4400" dirty="0" err="1"/>
              <a:t>Répercussions</a:t>
            </a:r>
            <a:r>
              <a:rPr lang="en-US" sz="4400" dirty="0"/>
              <a:t> sur </a:t>
            </a:r>
            <a:r>
              <a:rPr lang="en-US" sz="4400" dirty="0" err="1"/>
              <a:t>l’environnement</a:t>
            </a:r>
            <a:endParaRPr lang="en-US" sz="4400" dirty="0"/>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10</a:t>
            </a:fld>
            <a:endParaRPr lang="en-US" b="1" cap="all" spc="100" dirty="0">
              <a:solidFill>
                <a:schemeClr val="accent2"/>
              </a:solidFill>
            </a:endParaRPr>
          </a:p>
        </p:txBody>
      </p:sp>
      <p:grpSp>
        <p:nvGrpSpPr>
          <p:cNvPr id="3" name="Group 2" descr="timeline SmartArt Graphic">
            <a:extLst>
              <a:ext uri="{FF2B5EF4-FFF2-40B4-BE49-F238E27FC236}">
                <a16:creationId xmlns:a16="http://schemas.microsoft.com/office/drawing/2014/main" id="{E0B49DBB-5B66-475A-E6EA-A6630A5F06D7}"/>
              </a:ext>
            </a:extLst>
          </p:cNvPr>
          <p:cNvGrpSpPr/>
          <p:nvPr/>
        </p:nvGrpSpPr>
        <p:grpSpPr>
          <a:xfrm>
            <a:off x="785752" y="1575424"/>
            <a:ext cx="7527568" cy="4956869"/>
            <a:chOff x="785752" y="1575424"/>
            <a:chExt cx="7527568" cy="4956869"/>
          </a:xfrm>
        </p:grpSpPr>
        <p:sp>
          <p:nvSpPr>
            <p:cNvPr id="4" name="Freeform: Shape 3">
              <a:extLst>
                <a:ext uri="{FF2B5EF4-FFF2-40B4-BE49-F238E27FC236}">
                  <a16:creationId xmlns:a16="http://schemas.microsoft.com/office/drawing/2014/main" id="{5AE96631-8A9F-5BC0-EA1F-53192299AF3D}"/>
                </a:ext>
              </a:extLst>
            </p:cNvPr>
            <p:cNvSpPr/>
            <p:nvPr/>
          </p:nvSpPr>
          <p:spPr>
            <a:xfrm>
              <a:off x="785752" y="1575424"/>
              <a:ext cx="943590" cy="1347987"/>
            </a:xfrm>
            <a:custGeom>
              <a:avLst/>
              <a:gdLst>
                <a:gd name="connsiteX0" fmla="*/ 0 w 1347986"/>
                <a:gd name="connsiteY0" fmla="*/ 0 h 943590"/>
                <a:gd name="connsiteX1" fmla="*/ 876191 w 1347986"/>
                <a:gd name="connsiteY1" fmla="*/ 0 h 943590"/>
                <a:gd name="connsiteX2" fmla="*/ 1347986 w 1347986"/>
                <a:gd name="connsiteY2" fmla="*/ 471795 h 943590"/>
                <a:gd name="connsiteX3" fmla="*/ 876191 w 1347986"/>
                <a:gd name="connsiteY3" fmla="*/ 943590 h 943590"/>
                <a:gd name="connsiteX4" fmla="*/ 0 w 1347986"/>
                <a:gd name="connsiteY4" fmla="*/ 943590 h 943590"/>
                <a:gd name="connsiteX5" fmla="*/ 471795 w 1347986"/>
                <a:gd name="connsiteY5" fmla="*/ 471795 h 943590"/>
                <a:gd name="connsiteX6" fmla="*/ 0 w 1347986"/>
                <a:gd name="connsiteY6" fmla="*/ 0 h 94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986" h="943590">
                  <a:moveTo>
                    <a:pt x="1347986" y="0"/>
                  </a:moveTo>
                  <a:lnTo>
                    <a:pt x="1347986" y="613334"/>
                  </a:lnTo>
                  <a:lnTo>
                    <a:pt x="673993" y="943590"/>
                  </a:lnTo>
                  <a:lnTo>
                    <a:pt x="0" y="613334"/>
                  </a:lnTo>
                  <a:lnTo>
                    <a:pt x="0" y="0"/>
                  </a:lnTo>
                  <a:lnTo>
                    <a:pt x="673993" y="330256"/>
                  </a:lnTo>
                  <a:lnTo>
                    <a:pt x="1347986" y="0"/>
                  </a:lnTo>
                  <a:close/>
                </a:path>
              </a:pathLst>
            </a:custGeom>
            <a:solidFill>
              <a:schemeClr val="accent2"/>
            </a:solidFill>
            <a:ln>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8255" tIns="480051" rIns="8255" bIns="480050" numCol="1" spcCol="1270" anchor="ctr" anchorCtr="0">
              <a:noAutofit/>
            </a:bodyPr>
            <a:lstStyle/>
            <a:p>
              <a:pPr lvl="0" algn="ctr" defTabSz="577850">
                <a:lnSpc>
                  <a:spcPct val="90000"/>
                </a:lnSpc>
                <a:spcBef>
                  <a:spcPct val="0"/>
                </a:spcBef>
                <a:spcAft>
                  <a:spcPct val="35000"/>
                </a:spcAft>
              </a:pPr>
              <a:r>
                <a:rPr lang="en-US" sz="1300" dirty="0"/>
                <a:t>Pollution</a:t>
              </a:r>
              <a:endParaRPr lang="en-US" sz="1300" kern="1200" dirty="0"/>
            </a:p>
          </p:txBody>
        </p:sp>
        <p:sp>
          <p:nvSpPr>
            <p:cNvPr id="5" name="Freeform: Shape 4">
              <a:extLst>
                <a:ext uri="{FF2B5EF4-FFF2-40B4-BE49-F238E27FC236}">
                  <a16:creationId xmlns:a16="http://schemas.microsoft.com/office/drawing/2014/main" id="{94EDC600-00B3-2CBA-30F7-511D40B271F2}"/>
                </a:ext>
              </a:extLst>
            </p:cNvPr>
            <p:cNvSpPr/>
            <p:nvPr/>
          </p:nvSpPr>
          <p:spPr>
            <a:xfrm>
              <a:off x="1732095" y="1578526"/>
              <a:ext cx="6581225" cy="894092"/>
            </a:xfrm>
            <a:custGeom>
              <a:avLst/>
              <a:gdLst>
                <a:gd name="connsiteX0" fmla="*/ 149018 w 894091"/>
                <a:gd name="connsiteY0" fmla="*/ 0 h 6581224"/>
                <a:gd name="connsiteX1" fmla="*/ 745073 w 894091"/>
                <a:gd name="connsiteY1" fmla="*/ 0 h 6581224"/>
                <a:gd name="connsiteX2" fmla="*/ 894091 w 894091"/>
                <a:gd name="connsiteY2" fmla="*/ 149018 h 6581224"/>
                <a:gd name="connsiteX3" fmla="*/ 894091 w 894091"/>
                <a:gd name="connsiteY3" fmla="*/ 6581224 h 6581224"/>
                <a:gd name="connsiteX4" fmla="*/ 894091 w 894091"/>
                <a:gd name="connsiteY4" fmla="*/ 6581224 h 6581224"/>
                <a:gd name="connsiteX5" fmla="*/ 0 w 894091"/>
                <a:gd name="connsiteY5" fmla="*/ 6581224 h 6581224"/>
                <a:gd name="connsiteX6" fmla="*/ 0 w 894091"/>
                <a:gd name="connsiteY6" fmla="*/ 6581224 h 6581224"/>
                <a:gd name="connsiteX7" fmla="*/ 0 w 894091"/>
                <a:gd name="connsiteY7" fmla="*/ 149018 h 6581224"/>
                <a:gd name="connsiteX8" fmla="*/ 149018 w 894091"/>
                <a:gd name="connsiteY8" fmla="*/ 0 h 658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4091" h="6581224">
                  <a:moveTo>
                    <a:pt x="894091" y="1096894"/>
                  </a:moveTo>
                  <a:lnTo>
                    <a:pt x="894091" y="5484330"/>
                  </a:lnTo>
                  <a:cubicBezTo>
                    <a:pt x="894091" y="6090123"/>
                    <a:pt x="885027" y="6581220"/>
                    <a:pt x="873846" y="6581220"/>
                  </a:cubicBezTo>
                  <a:lnTo>
                    <a:pt x="0" y="6581220"/>
                  </a:lnTo>
                  <a:lnTo>
                    <a:pt x="0" y="6581220"/>
                  </a:lnTo>
                  <a:lnTo>
                    <a:pt x="0" y="4"/>
                  </a:lnTo>
                  <a:lnTo>
                    <a:pt x="0" y="4"/>
                  </a:lnTo>
                  <a:lnTo>
                    <a:pt x="873846" y="4"/>
                  </a:lnTo>
                  <a:cubicBezTo>
                    <a:pt x="885027" y="4"/>
                    <a:pt x="894091" y="491101"/>
                    <a:pt x="894091" y="1096894"/>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52536" rIns="52536" bIns="52537" numCol="1" spcCol="1270" anchor="ctr" anchorCtr="0">
              <a:noAutofit/>
            </a:bodyPr>
            <a:lstStyle/>
            <a:p>
              <a:pPr marL="114300" lvl="1" indent="-114300" algn="l" defTabSz="622300">
                <a:lnSpc>
                  <a:spcPct val="90000"/>
                </a:lnSpc>
                <a:spcBef>
                  <a:spcPct val="0"/>
                </a:spcBef>
                <a:spcAft>
                  <a:spcPct val="15000"/>
                </a:spcAft>
                <a:buChar char="•"/>
              </a:pPr>
              <a:r>
                <a:rPr lang="fr-FR" sz="1400" b="0" i="0" kern="1200" dirty="0"/>
                <a:t>Les déchets numériques peuvent libérer des produits chimiques toxiques dans l’air et l’eau lorsqu’ils ne sont pas éliminés correctement. Cela peut entraîner une pollution de l’air et de l’eau, ce qui peut nuire à la fois à la faune et aux populations humaines.</a:t>
              </a:r>
              <a:endParaRPr lang="en-US" sz="1400" kern="1200" dirty="0"/>
            </a:p>
          </p:txBody>
        </p:sp>
        <p:sp>
          <p:nvSpPr>
            <p:cNvPr id="7" name="Freeform: Shape 6">
              <a:extLst>
                <a:ext uri="{FF2B5EF4-FFF2-40B4-BE49-F238E27FC236}">
                  <a16:creationId xmlns:a16="http://schemas.microsoft.com/office/drawing/2014/main" id="{4076BE0C-2825-9878-E421-28F8B4FEDF8A}"/>
                </a:ext>
              </a:extLst>
            </p:cNvPr>
            <p:cNvSpPr/>
            <p:nvPr/>
          </p:nvSpPr>
          <p:spPr>
            <a:xfrm>
              <a:off x="785752" y="2601772"/>
              <a:ext cx="943590" cy="1534539"/>
            </a:xfrm>
            <a:custGeom>
              <a:avLst/>
              <a:gdLst>
                <a:gd name="connsiteX0" fmla="*/ 0 w 1347986"/>
                <a:gd name="connsiteY0" fmla="*/ 0 h 943590"/>
                <a:gd name="connsiteX1" fmla="*/ 876191 w 1347986"/>
                <a:gd name="connsiteY1" fmla="*/ 0 h 943590"/>
                <a:gd name="connsiteX2" fmla="*/ 1347986 w 1347986"/>
                <a:gd name="connsiteY2" fmla="*/ 471795 h 943590"/>
                <a:gd name="connsiteX3" fmla="*/ 876191 w 1347986"/>
                <a:gd name="connsiteY3" fmla="*/ 943590 h 943590"/>
                <a:gd name="connsiteX4" fmla="*/ 0 w 1347986"/>
                <a:gd name="connsiteY4" fmla="*/ 943590 h 943590"/>
                <a:gd name="connsiteX5" fmla="*/ 471795 w 1347986"/>
                <a:gd name="connsiteY5" fmla="*/ 471795 h 943590"/>
                <a:gd name="connsiteX6" fmla="*/ 0 w 1347986"/>
                <a:gd name="connsiteY6" fmla="*/ 0 h 94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986" h="943590">
                  <a:moveTo>
                    <a:pt x="1347986" y="0"/>
                  </a:moveTo>
                  <a:lnTo>
                    <a:pt x="1347986" y="613334"/>
                  </a:lnTo>
                  <a:lnTo>
                    <a:pt x="673993" y="943590"/>
                  </a:lnTo>
                  <a:lnTo>
                    <a:pt x="0" y="613334"/>
                  </a:lnTo>
                  <a:lnTo>
                    <a:pt x="0" y="0"/>
                  </a:lnTo>
                  <a:lnTo>
                    <a:pt x="673993" y="330256"/>
                  </a:lnTo>
                  <a:lnTo>
                    <a:pt x="1347986" y="0"/>
                  </a:lnTo>
                  <a:close/>
                </a:path>
              </a:pathLst>
            </a:custGeom>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255" tIns="480050" rIns="8255" bIns="480050" numCol="1" spcCol="1270" anchor="ctr" anchorCtr="0">
              <a:noAutofit/>
            </a:bodyPr>
            <a:lstStyle/>
            <a:p>
              <a:pPr lvl="0" algn="ctr" defTabSz="577850">
                <a:lnSpc>
                  <a:spcPct val="90000"/>
                </a:lnSpc>
                <a:spcBef>
                  <a:spcPct val="0"/>
                </a:spcBef>
                <a:spcAft>
                  <a:spcPct val="35000"/>
                </a:spcAft>
              </a:pPr>
              <a:r>
                <a:rPr lang="en-GB" sz="1200" dirty="0" err="1"/>
                <a:t>Changement</a:t>
              </a:r>
              <a:r>
                <a:rPr lang="en-GB" sz="1200" dirty="0"/>
                <a:t> </a:t>
              </a:r>
              <a:r>
                <a:rPr lang="en-GB" sz="1200" dirty="0" err="1"/>
                <a:t>climatique</a:t>
              </a:r>
              <a:endParaRPr lang="en-US" sz="1200" kern="1200" dirty="0"/>
            </a:p>
          </p:txBody>
        </p:sp>
        <p:sp>
          <p:nvSpPr>
            <p:cNvPr id="8" name="Freeform: Shape 7">
              <a:extLst>
                <a:ext uri="{FF2B5EF4-FFF2-40B4-BE49-F238E27FC236}">
                  <a16:creationId xmlns:a16="http://schemas.microsoft.com/office/drawing/2014/main" id="{B71CD1EF-01C6-74C0-99BB-41309F89B9DA}"/>
                </a:ext>
              </a:extLst>
            </p:cNvPr>
            <p:cNvSpPr/>
            <p:nvPr/>
          </p:nvSpPr>
          <p:spPr>
            <a:xfrm>
              <a:off x="1729341" y="2659118"/>
              <a:ext cx="5768045" cy="876192"/>
            </a:xfrm>
            <a:custGeom>
              <a:avLst/>
              <a:gdLst>
                <a:gd name="connsiteX0" fmla="*/ 146035 w 876191"/>
                <a:gd name="connsiteY0" fmla="*/ 0 h 5768045"/>
                <a:gd name="connsiteX1" fmla="*/ 730156 w 876191"/>
                <a:gd name="connsiteY1" fmla="*/ 0 h 5768045"/>
                <a:gd name="connsiteX2" fmla="*/ 876191 w 876191"/>
                <a:gd name="connsiteY2" fmla="*/ 146035 h 5768045"/>
                <a:gd name="connsiteX3" fmla="*/ 876191 w 876191"/>
                <a:gd name="connsiteY3" fmla="*/ 5768045 h 5768045"/>
                <a:gd name="connsiteX4" fmla="*/ 876191 w 876191"/>
                <a:gd name="connsiteY4" fmla="*/ 5768045 h 5768045"/>
                <a:gd name="connsiteX5" fmla="*/ 0 w 876191"/>
                <a:gd name="connsiteY5" fmla="*/ 5768045 h 5768045"/>
                <a:gd name="connsiteX6" fmla="*/ 0 w 876191"/>
                <a:gd name="connsiteY6" fmla="*/ 5768045 h 5768045"/>
                <a:gd name="connsiteX7" fmla="*/ 0 w 876191"/>
                <a:gd name="connsiteY7" fmla="*/ 146035 h 5768045"/>
                <a:gd name="connsiteX8" fmla="*/ 146035 w 876191"/>
                <a:gd name="connsiteY8" fmla="*/ 0 h 576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191" h="5768045">
                  <a:moveTo>
                    <a:pt x="876191" y="961364"/>
                  </a:moveTo>
                  <a:lnTo>
                    <a:pt x="876191" y="4806681"/>
                  </a:lnTo>
                  <a:cubicBezTo>
                    <a:pt x="876191" y="5337627"/>
                    <a:pt x="866259" y="5768042"/>
                    <a:pt x="854008" y="5768042"/>
                  </a:cubicBezTo>
                  <a:lnTo>
                    <a:pt x="0" y="5768042"/>
                  </a:lnTo>
                  <a:lnTo>
                    <a:pt x="0" y="5768042"/>
                  </a:lnTo>
                  <a:lnTo>
                    <a:pt x="0" y="3"/>
                  </a:lnTo>
                  <a:lnTo>
                    <a:pt x="0" y="3"/>
                  </a:lnTo>
                  <a:lnTo>
                    <a:pt x="854008" y="3"/>
                  </a:lnTo>
                  <a:cubicBezTo>
                    <a:pt x="866259" y="3"/>
                    <a:pt x="876191" y="430418"/>
                    <a:pt x="876191" y="961364"/>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8" tIns="51662" rIns="51662" bIns="51663" numCol="1" spcCol="1270" anchor="ctr" anchorCtr="0">
              <a:noAutofit/>
            </a:bodyPr>
            <a:lstStyle/>
            <a:p>
              <a:pPr marL="114300" lvl="1" indent="-114300" algn="l" defTabSz="622300">
                <a:lnSpc>
                  <a:spcPct val="90000"/>
                </a:lnSpc>
                <a:spcBef>
                  <a:spcPct val="0"/>
                </a:spcBef>
                <a:spcAft>
                  <a:spcPct val="15000"/>
                </a:spcAft>
                <a:buChar char="•"/>
              </a:pPr>
              <a:r>
                <a:rPr lang="fr-FR" sz="1400" b="0" i="0" u="none" kern="1200" dirty="0"/>
                <a:t>L’élimination numérique des déchets contribue aux émissions de gaz à effet de serre par le rejet de méthane et d’autres gaz des sites d’enfouissement et par l’énergie utilisée dans le processus de fabrication.</a:t>
              </a:r>
              <a:endParaRPr lang="en-US" sz="1400" kern="1200" dirty="0"/>
            </a:p>
          </p:txBody>
        </p:sp>
        <p:sp>
          <p:nvSpPr>
            <p:cNvPr id="9" name="Freeform: Shape 8">
              <a:extLst>
                <a:ext uri="{FF2B5EF4-FFF2-40B4-BE49-F238E27FC236}">
                  <a16:creationId xmlns:a16="http://schemas.microsoft.com/office/drawing/2014/main" id="{4F1EECF6-C869-BDD2-1CD5-4495EF66D8C4}"/>
                </a:ext>
              </a:extLst>
            </p:cNvPr>
            <p:cNvSpPr/>
            <p:nvPr/>
          </p:nvSpPr>
          <p:spPr>
            <a:xfrm>
              <a:off x="785752" y="3981346"/>
              <a:ext cx="943590" cy="1347986"/>
            </a:xfrm>
            <a:custGeom>
              <a:avLst/>
              <a:gdLst>
                <a:gd name="connsiteX0" fmla="*/ 0 w 1347986"/>
                <a:gd name="connsiteY0" fmla="*/ 0 h 943590"/>
                <a:gd name="connsiteX1" fmla="*/ 876191 w 1347986"/>
                <a:gd name="connsiteY1" fmla="*/ 0 h 943590"/>
                <a:gd name="connsiteX2" fmla="*/ 1347986 w 1347986"/>
                <a:gd name="connsiteY2" fmla="*/ 471795 h 943590"/>
                <a:gd name="connsiteX3" fmla="*/ 876191 w 1347986"/>
                <a:gd name="connsiteY3" fmla="*/ 943590 h 943590"/>
                <a:gd name="connsiteX4" fmla="*/ 0 w 1347986"/>
                <a:gd name="connsiteY4" fmla="*/ 943590 h 943590"/>
                <a:gd name="connsiteX5" fmla="*/ 471795 w 1347986"/>
                <a:gd name="connsiteY5" fmla="*/ 471795 h 943590"/>
                <a:gd name="connsiteX6" fmla="*/ 0 w 1347986"/>
                <a:gd name="connsiteY6" fmla="*/ 0 h 94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986" h="943590">
                  <a:moveTo>
                    <a:pt x="1347986" y="0"/>
                  </a:moveTo>
                  <a:lnTo>
                    <a:pt x="1347986" y="613334"/>
                  </a:lnTo>
                  <a:lnTo>
                    <a:pt x="673993" y="943590"/>
                  </a:lnTo>
                  <a:lnTo>
                    <a:pt x="0" y="613334"/>
                  </a:lnTo>
                  <a:lnTo>
                    <a:pt x="0" y="0"/>
                  </a:lnTo>
                  <a:lnTo>
                    <a:pt x="673993" y="330256"/>
                  </a:lnTo>
                  <a:lnTo>
                    <a:pt x="1347986"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7620" tIns="479415" rIns="7620" bIns="479415" numCol="1" spcCol="1270" anchor="ctr" anchorCtr="0">
              <a:noAutofit/>
            </a:bodyPr>
            <a:lstStyle/>
            <a:p>
              <a:pPr lvl="0" algn="ctr" defTabSz="533400">
                <a:lnSpc>
                  <a:spcPct val="90000"/>
                </a:lnSpc>
                <a:spcBef>
                  <a:spcPct val="0"/>
                </a:spcBef>
                <a:spcAft>
                  <a:spcPct val="35000"/>
                </a:spcAft>
              </a:pPr>
              <a:r>
                <a:rPr lang="en-US" sz="1200" dirty="0" err="1"/>
                <a:t>Épuisement</a:t>
              </a:r>
              <a:r>
                <a:rPr lang="en-US" sz="1200" dirty="0"/>
                <a:t> des </a:t>
              </a:r>
              <a:r>
                <a:rPr lang="en-US" sz="1200" dirty="0" err="1"/>
                <a:t>ressources</a:t>
              </a:r>
              <a:endParaRPr lang="en-US" sz="1200" kern="1200" dirty="0"/>
            </a:p>
          </p:txBody>
        </p:sp>
        <p:sp>
          <p:nvSpPr>
            <p:cNvPr id="10" name="Freeform: Shape 9">
              <a:extLst>
                <a:ext uri="{FF2B5EF4-FFF2-40B4-BE49-F238E27FC236}">
                  <a16:creationId xmlns:a16="http://schemas.microsoft.com/office/drawing/2014/main" id="{B9E72D87-C834-D1E2-FB19-611AA715642F}"/>
                </a:ext>
              </a:extLst>
            </p:cNvPr>
            <p:cNvSpPr/>
            <p:nvPr/>
          </p:nvSpPr>
          <p:spPr>
            <a:xfrm>
              <a:off x="1729341" y="3990163"/>
              <a:ext cx="5993363" cy="927010"/>
            </a:xfrm>
            <a:custGeom>
              <a:avLst/>
              <a:gdLst>
                <a:gd name="connsiteX0" fmla="*/ 146035 w 876191"/>
                <a:gd name="connsiteY0" fmla="*/ 0 h 5768045"/>
                <a:gd name="connsiteX1" fmla="*/ 730156 w 876191"/>
                <a:gd name="connsiteY1" fmla="*/ 0 h 5768045"/>
                <a:gd name="connsiteX2" fmla="*/ 876191 w 876191"/>
                <a:gd name="connsiteY2" fmla="*/ 146035 h 5768045"/>
                <a:gd name="connsiteX3" fmla="*/ 876191 w 876191"/>
                <a:gd name="connsiteY3" fmla="*/ 5768045 h 5768045"/>
                <a:gd name="connsiteX4" fmla="*/ 876191 w 876191"/>
                <a:gd name="connsiteY4" fmla="*/ 5768045 h 5768045"/>
                <a:gd name="connsiteX5" fmla="*/ 0 w 876191"/>
                <a:gd name="connsiteY5" fmla="*/ 5768045 h 5768045"/>
                <a:gd name="connsiteX6" fmla="*/ 0 w 876191"/>
                <a:gd name="connsiteY6" fmla="*/ 5768045 h 5768045"/>
                <a:gd name="connsiteX7" fmla="*/ 0 w 876191"/>
                <a:gd name="connsiteY7" fmla="*/ 146035 h 5768045"/>
                <a:gd name="connsiteX8" fmla="*/ 146035 w 876191"/>
                <a:gd name="connsiteY8" fmla="*/ 0 h 576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191" h="5768045">
                  <a:moveTo>
                    <a:pt x="876191" y="961364"/>
                  </a:moveTo>
                  <a:lnTo>
                    <a:pt x="876191" y="4806681"/>
                  </a:lnTo>
                  <a:cubicBezTo>
                    <a:pt x="876191" y="5337627"/>
                    <a:pt x="866259" y="5768042"/>
                    <a:pt x="854008" y="5768042"/>
                  </a:cubicBezTo>
                  <a:lnTo>
                    <a:pt x="0" y="5768042"/>
                  </a:lnTo>
                  <a:lnTo>
                    <a:pt x="0" y="5768042"/>
                  </a:lnTo>
                  <a:lnTo>
                    <a:pt x="0" y="3"/>
                  </a:lnTo>
                  <a:lnTo>
                    <a:pt x="0" y="3"/>
                  </a:lnTo>
                  <a:lnTo>
                    <a:pt x="854008" y="3"/>
                  </a:lnTo>
                  <a:cubicBezTo>
                    <a:pt x="866259" y="3"/>
                    <a:pt x="876191" y="430418"/>
                    <a:pt x="876191" y="961364"/>
                  </a:cubicBez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8" tIns="51662" rIns="51662" bIns="51663" numCol="1" spcCol="1270" anchor="ctr" anchorCtr="0">
              <a:noAutofit/>
            </a:bodyPr>
            <a:lstStyle/>
            <a:p>
              <a:pPr marL="114300" lvl="1" indent="-114300" defTabSz="622300">
                <a:lnSpc>
                  <a:spcPct val="90000"/>
                </a:lnSpc>
                <a:spcBef>
                  <a:spcPct val="0"/>
                </a:spcBef>
                <a:spcAft>
                  <a:spcPct val="15000"/>
                </a:spcAft>
                <a:buChar char="•"/>
              </a:pPr>
              <a:r>
                <a:rPr lang="fr-FR" sz="1400" dirty="0"/>
                <a:t>De nombreux appareils électroniques sont fabriqués à partir de ressources rares telles que les métaux rares, qui sont extraits et traités à un coût environnemental élevé. À mesure que les déchets électroniques augmentent, l’épuisement de ces ressources augmente également.</a:t>
              </a:r>
              <a:endParaRPr lang="fr-FR" sz="1400" kern="1200" dirty="0"/>
            </a:p>
          </p:txBody>
        </p:sp>
        <p:sp>
          <p:nvSpPr>
            <p:cNvPr id="11" name="Freeform: Shape 10">
              <a:extLst>
                <a:ext uri="{FF2B5EF4-FFF2-40B4-BE49-F238E27FC236}">
                  <a16:creationId xmlns:a16="http://schemas.microsoft.com/office/drawing/2014/main" id="{2CA0CCFE-07F0-7863-A8A9-20BAF856ECF9}"/>
                </a:ext>
              </a:extLst>
            </p:cNvPr>
            <p:cNvSpPr/>
            <p:nvPr/>
          </p:nvSpPr>
          <p:spPr>
            <a:xfrm>
              <a:off x="785752" y="5184307"/>
              <a:ext cx="943590" cy="1347986"/>
            </a:xfrm>
            <a:custGeom>
              <a:avLst/>
              <a:gdLst>
                <a:gd name="connsiteX0" fmla="*/ 0 w 1347986"/>
                <a:gd name="connsiteY0" fmla="*/ 0 h 943590"/>
                <a:gd name="connsiteX1" fmla="*/ 876191 w 1347986"/>
                <a:gd name="connsiteY1" fmla="*/ 0 h 943590"/>
                <a:gd name="connsiteX2" fmla="*/ 1347986 w 1347986"/>
                <a:gd name="connsiteY2" fmla="*/ 471795 h 943590"/>
                <a:gd name="connsiteX3" fmla="*/ 876191 w 1347986"/>
                <a:gd name="connsiteY3" fmla="*/ 943590 h 943590"/>
                <a:gd name="connsiteX4" fmla="*/ 0 w 1347986"/>
                <a:gd name="connsiteY4" fmla="*/ 943590 h 943590"/>
                <a:gd name="connsiteX5" fmla="*/ 471795 w 1347986"/>
                <a:gd name="connsiteY5" fmla="*/ 471795 h 943590"/>
                <a:gd name="connsiteX6" fmla="*/ 0 w 1347986"/>
                <a:gd name="connsiteY6" fmla="*/ 0 h 943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7986" h="943590">
                  <a:moveTo>
                    <a:pt x="1347986" y="0"/>
                  </a:moveTo>
                  <a:lnTo>
                    <a:pt x="1347986" y="613334"/>
                  </a:lnTo>
                  <a:lnTo>
                    <a:pt x="673993" y="943590"/>
                  </a:lnTo>
                  <a:lnTo>
                    <a:pt x="0" y="613334"/>
                  </a:lnTo>
                  <a:lnTo>
                    <a:pt x="0" y="0"/>
                  </a:lnTo>
                  <a:lnTo>
                    <a:pt x="673993" y="330256"/>
                  </a:lnTo>
                  <a:lnTo>
                    <a:pt x="1347986" y="0"/>
                  </a:lnTo>
                  <a:close/>
                </a:path>
              </a:pathLst>
            </a:custGeom>
            <a:solidFill>
              <a:schemeClr val="accent1"/>
            </a:solidFill>
            <a:ln>
              <a:solidFill>
                <a:schemeClr val="accent1"/>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8255" tIns="480050" rIns="8255" bIns="480050" numCol="1" spcCol="1270" anchor="ctr" anchorCtr="0">
              <a:noAutofit/>
            </a:bodyPr>
            <a:lstStyle/>
            <a:p>
              <a:pPr lvl="0" algn="ctr" defTabSz="577850">
                <a:lnSpc>
                  <a:spcPct val="90000"/>
                </a:lnSpc>
                <a:spcBef>
                  <a:spcPct val="0"/>
                </a:spcBef>
                <a:spcAft>
                  <a:spcPct val="35000"/>
                </a:spcAft>
              </a:pPr>
              <a:r>
                <a:rPr lang="en-US" sz="1300" dirty="0" err="1"/>
                <a:t>Perte</a:t>
              </a:r>
              <a:r>
                <a:rPr lang="en-US" sz="1300" dirty="0"/>
                <a:t> de </a:t>
              </a:r>
              <a:r>
                <a:rPr lang="en-US" sz="1300" dirty="0" err="1"/>
                <a:t>biodiversité</a:t>
              </a:r>
              <a:r>
                <a:rPr lang="en-US" sz="1300" dirty="0"/>
                <a:t> </a:t>
              </a:r>
              <a:endParaRPr lang="en-US" sz="1300" kern="1200" dirty="0"/>
            </a:p>
          </p:txBody>
        </p:sp>
        <p:sp>
          <p:nvSpPr>
            <p:cNvPr id="12" name="Freeform: Shape 11">
              <a:extLst>
                <a:ext uri="{FF2B5EF4-FFF2-40B4-BE49-F238E27FC236}">
                  <a16:creationId xmlns:a16="http://schemas.microsoft.com/office/drawing/2014/main" id="{E532A5D1-BA74-531E-BEBC-AD7CA0AD1E24}"/>
                </a:ext>
              </a:extLst>
            </p:cNvPr>
            <p:cNvSpPr/>
            <p:nvPr/>
          </p:nvSpPr>
          <p:spPr>
            <a:xfrm>
              <a:off x="1729341" y="5194246"/>
              <a:ext cx="5993363" cy="927010"/>
            </a:xfrm>
            <a:custGeom>
              <a:avLst/>
              <a:gdLst>
                <a:gd name="connsiteX0" fmla="*/ 146035 w 876191"/>
                <a:gd name="connsiteY0" fmla="*/ 0 h 5768045"/>
                <a:gd name="connsiteX1" fmla="*/ 730156 w 876191"/>
                <a:gd name="connsiteY1" fmla="*/ 0 h 5768045"/>
                <a:gd name="connsiteX2" fmla="*/ 876191 w 876191"/>
                <a:gd name="connsiteY2" fmla="*/ 146035 h 5768045"/>
                <a:gd name="connsiteX3" fmla="*/ 876191 w 876191"/>
                <a:gd name="connsiteY3" fmla="*/ 5768045 h 5768045"/>
                <a:gd name="connsiteX4" fmla="*/ 876191 w 876191"/>
                <a:gd name="connsiteY4" fmla="*/ 5768045 h 5768045"/>
                <a:gd name="connsiteX5" fmla="*/ 0 w 876191"/>
                <a:gd name="connsiteY5" fmla="*/ 5768045 h 5768045"/>
                <a:gd name="connsiteX6" fmla="*/ 0 w 876191"/>
                <a:gd name="connsiteY6" fmla="*/ 5768045 h 5768045"/>
                <a:gd name="connsiteX7" fmla="*/ 0 w 876191"/>
                <a:gd name="connsiteY7" fmla="*/ 146035 h 5768045"/>
                <a:gd name="connsiteX8" fmla="*/ 146035 w 876191"/>
                <a:gd name="connsiteY8" fmla="*/ 0 h 5768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6191" h="5768045">
                  <a:moveTo>
                    <a:pt x="876191" y="961364"/>
                  </a:moveTo>
                  <a:lnTo>
                    <a:pt x="876191" y="4806681"/>
                  </a:lnTo>
                  <a:cubicBezTo>
                    <a:pt x="876191" y="5337627"/>
                    <a:pt x="866259" y="5768042"/>
                    <a:pt x="854008" y="5768042"/>
                  </a:cubicBezTo>
                  <a:lnTo>
                    <a:pt x="0" y="5768042"/>
                  </a:lnTo>
                  <a:lnTo>
                    <a:pt x="0" y="5768042"/>
                  </a:lnTo>
                  <a:lnTo>
                    <a:pt x="0" y="3"/>
                  </a:lnTo>
                  <a:lnTo>
                    <a:pt x="0" y="3"/>
                  </a:lnTo>
                  <a:lnTo>
                    <a:pt x="854008" y="3"/>
                  </a:lnTo>
                  <a:cubicBezTo>
                    <a:pt x="866259" y="3"/>
                    <a:pt x="876191" y="430418"/>
                    <a:pt x="876191" y="961364"/>
                  </a:cubicBez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8" tIns="51663" rIns="51662" bIns="51662" numCol="1" spcCol="1270" anchor="ctr" anchorCtr="0">
              <a:noAutofit/>
            </a:bodyPr>
            <a:lstStyle/>
            <a:p>
              <a:pPr marL="114300" lvl="1" indent="-114300" defTabSz="622300">
                <a:lnSpc>
                  <a:spcPct val="90000"/>
                </a:lnSpc>
                <a:spcBef>
                  <a:spcPct val="0"/>
                </a:spcBef>
                <a:spcAft>
                  <a:spcPct val="15000"/>
                </a:spcAft>
                <a:buChar char="•"/>
              </a:pPr>
              <a:r>
                <a:rPr lang="fr-FR" sz="1400" dirty="0"/>
                <a:t>L’élimination numérique des déchets peut avoir un impact négatif sur l’environnement, en particulier dans les pays en développement où elle n’est souvent pas correctement réglementée. Cela peut entraîner la destruction des habitats naturels et la perte de biodiversité. </a:t>
              </a:r>
              <a:endParaRPr lang="en-US" sz="1400" kern="1200" dirty="0"/>
            </a:p>
          </p:txBody>
        </p:sp>
      </p:grpSp>
      <p:pic>
        <p:nvPicPr>
          <p:cNvPr id="3074" name="Picture 2" descr="Staggering E-Waste Facts &amp; Statistics 2022 - Toner Buz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6609" y="2601772"/>
            <a:ext cx="3951181" cy="263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04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5. Quelles sont les répercussions sur le corps humain ?
</a:t>
            </a:r>
            <a:endParaRPr lang="en-US" dirty="0"/>
          </a:p>
        </p:txBody>
      </p:sp>
    </p:spTree>
    <p:extLst>
      <p:ext uri="{BB962C8B-B14F-4D97-AF65-F5344CB8AC3E}">
        <p14:creationId xmlns:p14="http://schemas.microsoft.com/office/powerpoint/2010/main" val="355230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fr-FR" sz="4400" dirty="0"/>
              <a:t>Répercussions sur le corps humain</a:t>
            </a:r>
            <a:endParaRPr lang="en-US" sz="4400" dirty="0"/>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12</a:t>
            </a:fld>
            <a:endParaRPr lang="en-US" b="1" cap="all" spc="100" dirty="0">
              <a:solidFill>
                <a:schemeClr val="accent2"/>
              </a:solidFill>
            </a:endParaRPr>
          </a:p>
        </p:txBody>
      </p:sp>
      <p:grpSp>
        <p:nvGrpSpPr>
          <p:cNvPr id="3" name="Group 2" descr="timeline SmartArt Graphic">
            <a:extLst>
              <a:ext uri="{FF2B5EF4-FFF2-40B4-BE49-F238E27FC236}">
                <a16:creationId xmlns:a16="http://schemas.microsoft.com/office/drawing/2014/main" id="{9CB489EA-0479-CA78-49E2-D5C3A55451E4}"/>
              </a:ext>
            </a:extLst>
          </p:cNvPr>
          <p:cNvGrpSpPr/>
          <p:nvPr/>
        </p:nvGrpSpPr>
        <p:grpSpPr>
          <a:xfrm>
            <a:off x="838198" y="1330304"/>
            <a:ext cx="7590185" cy="5386993"/>
            <a:chOff x="838198" y="1330304"/>
            <a:chExt cx="7590185" cy="5386993"/>
          </a:xfrm>
        </p:grpSpPr>
        <p:sp>
          <p:nvSpPr>
            <p:cNvPr id="4" name="Freeform: Shape 3">
              <a:extLst>
                <a:ext uri="{FF2B5EF4-FFF2-40B4-BE49-F238E27FC236}">
                  <a16:creationId xmlns:a16="http://schemas.microsoft.com/office/drawing/2014/main" id="{8D83BA84-F997-11C5-BD8D-7DFB83CE7402}"/>
                </a:ext>
              </a:extLst>
            </p:cNvPr>
            <p:cNvSpPr/>
            <p:nvPr/>
          </p:nvSpPr>
          <p:spPr>
            <a:xfrm>
              <a:off x="838199" y="1330304"/>
              <a:ext cx="944917" cy="1325563"/>
            </a:xfrm>
            <a:custGeom>
              <a:avLst/>
              <a:gdLst>
                <a:gd name="connsiteX0" fmla="*/ 0 w 1134385"/>
                <a:gd name="connsiteY0" fmla="*/ 0 h 794069"/>
                <a:gd name="connsiteX1" fmla="*/ 737351 w 1134385"/>
                <a:gd name="connsiteY1" fmla="*/ 0 h 794069"/>
                <a:gd name="connsiteX2" fmla="*/ 1134385 w 1134385"/>
                <a:gd name="connsiteY2" fmla="*/ 397035 h 794069"/>
                <a:gd name="connsiteX3" fmla="*/ 737351 w 1134385"/>
                <a:gd name="connsiteY3" fmla="*/ 794069 h 794069"/>
                <a:gd name="connsiteX4" fmla="*/ 0 w 1134385"/>
                <a:gd name="connsiteY4" fmla="*/ 794069 h 794069"/>
                <a:gd name="connsiteX5" fmla="*/ 397035 w 1134385"/>
                <a:gd name="connsiteY5" fmla="*/ 397035 h 794069"/>
                <a:gd name="connsiteX6" fmla="*/ 0 w 1134385"/>
                <a:gd name="connsiteY6" fmla="*/ 0 h 79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385" h="794069">
                  <a:moveTo>
                    <a:pt x="1134384" y="0"/>
                  </a:moveTo>
                  <a:lnTo>
                    <a:pt x="1134384" y="516145"/>
                  </a:lnTo>
                  <a:lnTo>
                    <a:pt x="567192" y="794069"/>
                  </a:lnTo>
                  <a:lnTo>
                    <a:pt x="1" y="516145"/>
                  </a:lnTo>
                  <a:lnTo>
                    <a:pt x="1" y="0"/>
                  </a:lnTo>
                  <a:lnTo>
                    <a:pt x="567192" y="277924"/>
                  </a:lnTo>
                  <a:lnTo>
                    <a:pt x="1134384" y="0"/>
                  </a:lnTo>
                  <a:close/>
                </a:path>
              </a:pathLst>
            </a:custGeom>
            <a:solidFill>
              <a:schemeClr val="accent2"/>
            </a:solidFill>
            <a:ln>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6351" tIns="403386" rIns="6349" bIns="403384" numCol="1" spcCol="1270" anchor="ctr" anchorCtr="0">
              <a:noAutofit/>
            </a:bodyPr>
            <a:lstStyle/>
            <a:p>
              <a:pPr lvl="0" algn="ctr" defTabSz="444500">
                <a:lnSpc>
                  <a:spcPct val="90000"/>
                </a:lnSpc>
                <a:spcBef>
                  <a:spcPct val="0"/>
                </a:spcBef>
                <a:spcAft>
                  <a:spcPct val="35000"/>
                </a:spcAft>
              </a:pPr>
              <a:r>
                <a:rPr lang="fr-FR" sz="1000" dirty="0"/>
                <a:t>Exposition à des produits chimiques toxiques</a:t>
              </a:r>
              <a:endParaRPr lang="en-US" sz="1000" kern="1200" dirty="0"/>
            </a:p>
          </p:txBody>
        </p:sp>
        <p:sp>
          <p:nvSpPr>
            <p:cNvPr id="5" name="Freeform: Shape 4">
              <a:extLst>
                <a:ext uri="{FF2B5EF4-FFF2-40B4-BE49-F238E27FC236}">
                  <a16:creationId xmlns:a16="http://schemas.microsoft.com/office/drawing/2014/main" id="{13C26C15-ABD5-1A17-9EC3-F0F06BA8CE3A}"/>
                </a:ext>
              </a:extLst>
            </p:cNvPr>
            <p:cNvSpPr/>
            <p:nvPr/>
          </p:nvSpPr>
          <p:spPr>
            <a:xfrm>
              <a:off x="1783114" y="1352519"/>
              <a:ext cx="6645269" cy="943422"/>
            </a:xfrm>
            <a:custGeom>
              <a:avLst/>
              <a:gdLst>
                <a:gd name="connsiteX0" fmla="*/ 122959 w 737738"/>
                <a:gd name="connsiteY0" fmla="*/ 0 h 6285119"/>
                <a:gd name="connsiteX1" fmla="*/ 614779 w 737738"/>
                <a:gd name="connsiteY1" fmla="*/ 0 h 6285119"/>
                <a:gd name="connsiteX2" fmla="*/ 737738 w 737738"/>
                <a:gd name="connsiteY2" fmla="*/ 122959 h 6285119"/>
                <a:gd name="connsiteX3" fmla="*/ 737738 w 737738"/>
                <a:gd name="connsiteY3" fmla="*/ 6285119 h 6285119"/>
                <a:gd name="connsiteX4" fmla="*/ 737738 w 737738"/>
                <a:gd name="connsiteY4" fmla="*/ 6285119 h 6285119"/>
                <a:gd name="connsiteX5" fmla="*/ 0 w 737738"/>
                <a:gd name="connsiteY5" fmla="*/ 6285119 h 6285119"/>
                <a:gd name="connsiteX6" fmla="*/ 0 w 737738"/>
                <a:gd name="connsiteY6" fmla="*/ 6285119 h 6285119"/>
                <a:gd name="connsiteX7" fmla="*/ 0 w 737738"/>
                <a:gd name="connsiteY7" fmla="*/ 122959 h 6285119"/>
                <a:gd name="connsiteX8" fmla="*/ 122959 w 737738"/>
                <a:gd name="connsiteY8" fmla="*/ 0 h 628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738" h="6285119">
                  <a:moveTo>
                    <a:pt x="737738" y="1047545"/>
                  </a:moveTo>
                  <a:lnTo>
                    <a:pt x="737738" y="5237574"/>
                  </a:lnTo>
                  <a:cubicBezTo>
                    <a:pt x="737738" y="5816111"/>
                    <a:pt x="731276" y="6285115"/>
                    <a:pt x="723305" y="6285115"/>
                  </a:cubicBezTo>
                  <a:lnTo>
                    <a:pt x="0" y="6285115"/>
                  </a:lnTo>
                  <a:lnTo>
                    <a:pt x="0" y="6285115"/>
                  </a:lnTo>
                  <a:lnTo>
                    <a:pt x="0" y="4"/>
                  </a:lnTo>
                  <a:lnTo>
                    <a:pt x="0" y="4"/>
                  </a:lnTo>
                  <a:lnTo>
                    <a:pt x="723305" y="4"/>
                  </a:lnTo>
                  <a:cubicBezTo>
                    <a:pt x="731276" y="4"/>
                    <a:pt x="737738" y="469008"/>
                    <a:pt x="737738" y="1047545"/>
                  </a:cubicBezTo>
                  <a:close/>
                </a:path>
              </a:pathLst>
            </a:custGeom>
          </p:spPr>
          <p:style>
            <a:lnRef idx="2">
              <a:schemeClr val="accent2">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44903" rIns="44903" bIns="44904" numCol="1" spcCol="1270" anchor="ctr" anchorCtr="0">
              <a:noAutofit/>
            </a:bodyPr>
            <a:lstStyle/>
            <a:p>
              <a:pPr marL="114300" lvl="1" indent="-114300" defTabSz="622300">
                <a:lnSpc>
                  <a:spcPct val="90000"/>
                </a:lnSpc>
                <a:spcBef>
                  <a:spcPct val="0"/>
                </a:spcBef>
                <a:spcAft>
                  <a:spcPct val="15000"/>
                </a:spcAft>
                <a:buChar char="•"/>
              </a:pPr>
              <a:r>
                <a:rPr lang="fr-FR" sz="1400" dirty="0"/>
                <a:t>Les déchets électroniques contiennent souvent des produits chimiques toxiques tels que le plomb, le mercure et le cadmium, qui peuvent nuire à la santé humaine lorsqu’ils ne sont pas éliminés correctement. Causer des dommages neurologiques, des problèmes respiratoires et d’autres problèmes de santé.</a:t>
              </a:r>
              <a:endParaRPr lang="en-US" sz="1400" kern="1200" dirty="0"/>
            </a:p>
          </p:txBody>
        </p:sp>
        <p:sp>
          <p:nvSpPr>
            <p:cNvPr id="7" name="Freeform: Shape 6">
              <a:extLst>
                <a:ext uri="{FF2B5EF4-FFF2-40B4-BE49-F238E27FC236}">
                  <a16:creationId xmlns:a16="http://schemas.microsoft.com/office/drawing/2014/main" id="{4656E4EF-C403-6DE3-DB3D-0C9281420E04}"/>
                </a:ext>
              </a:extLst>
            </p:cNvPr>
            <p:cNvSpPr/>
            <p:nvPr/>
          </p:nvSpPr>
          <p:spPr>
            <a:xfrm>
              <a:off x="838199" y="2529385"/>
              <a:ext cx="944917" cy="1134385"/>
            </a:xfrm>
            <a:custGeom>
              <a:avLst/>
              <a:gdLst>
                <a:gd name="connsiteX0" fmla="*/ 0 w 1134385"/>
                <a:gd name="connsiteY0" fmla="*/ 0 h 794069"/>
                <a:gd name="connsiteX1" fmla="*/ 737351 w 1134385"/>
                <a:gd name="connsiteY1" fmla="*/ 0 h 794069"/>
                <a:gd name="connsiteX2" fmla="*/ 1134385 w 1134385"/>
                <a:gd name="connsiteY2" fmla="*/ 397035 h 794069"/>
                <a:gd name="connsiteX3" fmla="*/ 737351 w 1134385"/>
                <a:gd name="connsiteY3" fmla="*/ 794069 h 794069"/>
                <a:gd name="connsiteX4" fmla="*/ 0 w 1134385"/>
                <a:gd name="connsiteY4" fmla="*/ 794069 h 794069"/>
                <a:gd name="connsiteX5" fmla="*/ 397035 w 1134385"/>
                <a:gd name="connsiteY5" fmla="*/ 397035 h 794069"/>
                <a:gd name="connsiteX6" fmla="*/ 0 w 1134385"/>
                <a:gd name="connsiteY6" fmla="*/ 0 h 79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385" h="794069">
                  <a:moveTo>
                    <a:pt x="1134384" y="0"/>
                  </a:moveTo>
                  <a:lnTo>
                    <a:pt x="1134384" y="516145"/>
                  </a:lnTo>
                  <a:lnTo>
                    <a:pt x="567192" y="794069"/>
                  </a:lnTo>
                  <a:lnTo>
                    <a:pt x="1" y="516145"/>
                  </a:lnTo>
                  <a:lnTo>
                    <a:pt x="1" y="0"/>
                  </a:lnTo>
                  <a:lnTo>
                    <a:pt x="567192" y="277924"/>
                  </a:lnTo>
                  <a:lnTo>
                    <a:pt x="1134384" y="0"/>
                  </a:lnTo>
                  <a:close/>
                </a:path>
              </a:pathLst>
            </a:custGeom>
            <a:solidFill>
              <a:schemeClr val="accent1"/>
            </a:solidFill>
            <a:ln>
              <a:solidFill>
                <a:schemeClr val="accent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6351" tIns="403385" rIns="6349" bIns="403384" numCol="1" spcCol="1270" anchor="ctr" anchorCtr="0">
              <a:noAutofit/>
            </a:bodyPr>
            <a:lstStyle/>
            <a:p>
              <a:pPr lvl="0" algn="ctr" defTabSz="444500">
                <a:lnSpc>
                  <a:spcPct val="90000"/>
                </a:lnSpc>
                <a:spcBef>
                  <a:spcPct val="0"/>
                </a:spcBef>
                <a:spcAft>
                  <a:spcPct val="35000"/>
                </a:spcAft>
              </a:pPr>
              <a:r>
                <a:rPr lang="en-US" sz="1000" dirty="0"/>
                <a:t>Pollution </a:t>
              </a:r>
              <a:r>
                <a:rPr lang="en-US" sz="1000" dirty="0" err="1"/>
                <a:t>atmosphérique</a:t>
              </a:r>
              <a:endParaRPr lang="en-US" sz="1000" kern="1200" dirty="0"/>
            </a:p>
          </p:txBody>
        </p:sp>
        <p:sp>
          <p:nvSpPr>
            <p:cNvPr id="8" name="Freeform: Shape 7">
              <a:extLst>
                <a:ext uri="{FF2B5EF4-FFF2-40B4-BE49-F238E27FC236}">
                  <a16:creationId xmlns:a16="http://schemas.microsoft.com/office/drawing/2014/main" id="{23CC2414-FE20-0243-C3AF-AD0F928BF692}"/>
                </a:ext>
              </a:extLst>
            </p:cNvPr>
            <p:cNvSpPr/>
            <p:nvPr/>
          </p:nvSpPr>
          <p:spPr>
            <a:xfrm>
              <a:off x="1783114" y="2529386"/>
              <a:ext cx="6382179" cy="773439"/>
            </a:xfrm>
            <a:custGeom>
              <a:avLst/>
              <a:gdLst>
                <a:gd name="connsiteX0" fmla="*/ 122894 w 737350"/>
                <a:gd name="connsiteY0" fmla="*/ 0 h 6285119"/>
                <a:gd name="connsiteX1" fmla="*/ 614456 w 737350"/>
                <a:gd name="connsiteY1" fmla="*/ 0 h 6285119"/>
                <a:gd name="connsiteX2" fmla="*/ 737350 w 737350"/>
                <a:gd name="connsiteY2" fmla="*/ 122894 h 6285119"/>
                <a:gd name="connsiteX3" fmla="*/ 737350 w 737350"/>
                <a:gd name="connsiteY3" fmla="*/ 6285119 h 6285119"/>
                <a:gd name="connsiteX4" fmla="*/ 737350 w 737350"/>
                <a:gd name="connsiteY4" fmla="*/ 6285119 h 6285119"/>
                <a:gd name="connsiteX5" fmla="*/ 0 w 737350"/>
                <a:gd name="connsiteY5" fmla="*/ 6285119 h 6285119"/>
                <a:gd name="connsiteX6" fmla="*/ 0 w 737350"/>
                <a:gd name="connsiteY6" fmla="*/ 6285119 h 6285119"/>
                <a:gd name="connsiteX7" fmla="*/ 0 w 737350"/>
                <a:gd name="connsiteY7" fmla="*/ 122894 h 6285119"/>
                <a:gd name="connsiteX8" fmla="*/ 122894 w 737350"/>
                <a:gd name="connsiteY8" fmla="*/ 0 h 628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350" h="6285119">
                  <a:moveTo>
                    <a:pt x="737350" y="1047543"/>
                  </a:moveTo>
                  <a:lnTo>
                    <a:pt x="737350" y="5237576"/>
                  </a:lnTo>
                  <a:cubicBezTo>
                    <a:pt x="737350" y="5816112"/>
                    <a:pt x="730895" y="6285115"/>
                    <a:pt x="722932" y="6285115"/>
                  </a:cubicBezTo>
                  <a:lnTo>
                    <a:pt x="0" y="6285115"/>
                  </a:lnTo>
                  <a:lnTo>
                    <a:pt x="0" y="6285115"/>
                  </a:lnTo>
                  <a:lnTo>
                    <a:pt x="0" y="4"/>
                  </a:lnTo>
                  <a:lnTo>
                    <a:pt x="0" y="4"/>
                  </a:lnTo>
                  <a:lnTo>
                    <a:pt x="722932" y="4"/>
                  </a:lnTo>
                  <a:cubicBezTo>
                    <a:pt x="730895" y="4"/>
                    <a:pt x="737350" y="469007"/>
                    <a:pt x="737350" y="1047543"/>
                  </a:cubicBezTo>
                  <a:close/>
                </a:path>
              </a:pathLst>
            </a:custGeom>
          </p:spPr>
          <p:style>
            <a:lnRef idx="2">
              <a:schemeClr val="accent3">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44884" rIns="44884" bIns="44885" numCol="1" spcCol="1270" anchor="ctr" anchorCtr="0">
              <a:noAutofit/>
            </a:bodyPr>
            <a:lstStyle/>
            <a:p>
              <a:pPr marL="114300" lvl="1" indent="-114300" defTabSz="622300">
                <a:lnSpc>
                  <a:spcPct val="90000"/>
                </a:lnSpc>
                <a:spcBef>
                  <a:spcPct val="0"/>
                </a:spcBef>
                <a:spcAft>
                  <a:spcPct val="15000"/>
                </a:spcAft>
                <a:buChar char="•"/>
              </a:pPr>
              <a:r>
                <a:rPr lang="fr-FR" sz="1400" dirty="0"/>
                <a:t>La combustion de déchets électroniques pour récupérer des matériaux précieux peut libérer des produits chimiques toxiques dans l’air, qui peuvent être inhalés par les personnes vivant à proximité des sites d’élimination des déchets électroniques.</a:t>
              </a:r>
              <a:endParaRPr lang="en-US" sz="1400" kern="1200" dirty="0"/>
            </a:p>
          </p:txBody>
        </p:sp>
        <p:sp>
          <p:nvSpPr>
            <p:cNvPr id="9" name="Freeform: Shape 8">
              <a:extLst>
                <a:ext uri="{FF2B5EF4-FFF2-40B4-BE49-F238E27FC236}">
                  <a16:creationId xmlns:a16="http://schemas.microsoft.com/office/drawing/2014/main" id="{AD5B5E2A-6B65-C38F-A112-32B0A5B90E13}"/>
                </a:ext>
              </a:extLst>
            </p:cNvPr>
            <p:cNvSpPr/>
            <p:nvPr/>
          </p:nvSpPr>
          <p:spPr>
            <a:xfrm>
              <a:off x="838199" y="3547227"/>
              <a:ext cx="944917" cy="1134385"/>
            </a:xfrm>
            <a:custGeom>
              <a:avLst/>
              <a:gdLst>
                <a:gd name="connsiteX0" fmla="*/ 0 w 1134385"/>
                <a:gd name="connsiteY0" fmla="*/ 0 h 794069"/>
                <a:gd name="connsiteX1" fmla="*/ 737351 w 1134385"/>
                <a:gd name="connsiteY1" fmla="*/ 0 h 794069"/>
                <a:gd name="connsiteX2" fmla="*/ 1134385 w 1134385"/>
                <a:gd name="connsiteY2" fmla="*/ 397035 h 794069"/>
                <a:gd name="connsiteX3" fmla="*/ 737351 w 1134385"/>
                <a:gd name="connsiteY3" fmla="*/ 794069 h 794069"/>
                <a:gd name="connsiteX4" fmla="*/ 0 w 1134385"/>
                <a:gd name="connsiteY4" fmla="*/ 794069 h 794069"/>
                <a:gd name="connsiteX5" fmla="*/ 397035 w 1134385"/>
                <a:gd name="connsiteY5" fmla="*/ 397035 h 794069"/>
                <a:gd name="connsiteX6" fmla="*/ 0 w 1134385"/>
                <a:gd name="connsiteY6" fmla="*/ 0 h 79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385" h="794069">
                  <a:moveTo>
                    <a:pt x="1134384" y="0"/>
                  </a:moveTo>
                  <a:lnTo>
                    <a:pt x="1134384" y="516145"/>
                  </a:lnTo>
                  <a:lnTo>
                    <a:pt x="567192" y="794069"/>
                  </a:lnTo>
                  <a:lnTo>
                    <a:pt x="1" y="516145"/>
                  </a:lnTo>
                  <a:lnTo>
                    <a:pt x="1" y="0"/>
                  </a:lnTo>
                  <a:lnTo>
                    <a:pt x="567192" y="277924"/>
                  </a:lnTo>
                  <a:lnTo>
                    <a:pt x="1134384"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6351" tIns="403385" rIns="6349" bIns="403384" numCol="1" spcCol="1270" anchor="ctr" anchorCtr="0">
              <a:noAutofit/>
            </a:bodyPr>
            <a:lstStyle/>
            <a:p>
              <a:pPr lvl="0" algn="ctr" defTabSz="444500">
                <a:lnSpc>
                  <a:spcPct val="90000"/>
                </a:lnSpc>
                <a:spcBef>
                  <a:spcPct val="0"/>
                </a:spcBef>
                <a:spcAft>
                  <a:spcPct val="35000"/>
                </a:spcAft>
              </a:pPr>
              <a:r>
                <a:rPr lang="en-US" sz="1000" dirty="0"/>
                <a:t>Pollution de </a:t>
              </a:r>
              <a:r>
                <a:rPr lang="en-US" sz="1000" dirty="0" err="1"/>
                <a:t>l’eau</a:t>
              </a:r>
              <a:endParaRPr lang="en-US" sz="1000" kern="1200" dirty="0"/>
            </a:p>
          </p:txBody>
        </p:sp>
        <p:sp>
          <p:nvSpPr>
            <p:cNvPr id="10" name="Freeform: Shape 9">
              <a:extLst>
                <a:ext uri="{FF2B5EF4-FFF2-40B4-BE49-F238E27FC236}">
                  <a16:creationId xmlns:a16="http://schemas.microsoft.com/office/drawing/2014/main" id="{F21441A9-2EDD-40F2-3170-E4B7794E0851}"/>
                </a:ext>
              </a:extLst>
            </p:cNvPr>
            <p:cNvSpPr/>
            <p:nvPr/>
          </p:nvSpPr>
          <p:spPr>
            <a:xfrm>
              <a:off x="1783115" y="3547228"/>
              <a:ext cx="6285120" cy="737351"/>
            </a:xfrm>
            <a:custGeom>
              <a:avLst/>
              <a:gdLst>
                <a:gd name="connsiteX0" fmla="*/ 122894 w 737350"/>
                <a:gd name="connsiteY0" fmla="*/ 0 h 6285119"/>
                <a:gd name="connsiteX1" fmla="*/ 614456 w 737350"/>
                <a:gd name="connsiteY1" fmla="*/ 0 h 6285119"/>
                <a:gd name="connsiteX2" fmla="*/ 737350 w 737350"/>
                <a:gd name="connsiteY2" fmla="*/ 122894 h 6285119"/>
                <a:gd name="connsiteX3" fmla="*/ 737350 w 737350"/>
                <a:gd name="connsiteY3" fmla="*/ 6285119 h 6285119"/>
                <a:gd name="connsiteX4" fmla="*/ 737350 w 737350"/>
                <a:gd name="connsiteY4" fmla="*/ 6285119 h 6285119"/>
                <a:gd name="connsiteX5" fmla="*/ 0 w 737350"/>
                <a:gd name="connsiteY5" fmla="*/ 6285119 h 6285119"/>
                <a:gd name="connsiteX6" fmla="*/ 0 w 737350"/>
                <a:gd name="connsiteY6" fmla="*/ 6285119 h 6285119"/>
                <a:gd name="connsiteX7" fmla="*/ 0 w 737350"/>
                <a:gd name="connsiteY7" fmla="*/ 122894 h 6285119"/>
                <a:gd name="connsiteX8" fmla="*/ 122894 w 737350"/>
                <a:gd name="connsiteY8" fmla="*/ 0 h 628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350" h="6285119">
                  <a:moveTo>
                    <a:pt x="737350" y="1047543"/>
                  </a:moveTo>
                  <a:lnTo>
                    <a:pt x="737350" y="5237576"/>
                  </a:lnTo>
                  <a:cubicBezTo>
                    <a:pt x="737350" y="5816112"/>
                    <a:pt x="730895" y="6285115"/>
                    <a:pt x="722932" y="6285115"/>
                  </a:cubicBezTo>
                  <a:lnTo>
                    <a:pt x="0" y="6285115"/>
                  </a:lnTo>
                  <a:lnTo>
                    <a:pt x="0" y="6285115"/>
                  </a:lnTo>
                  <a:lnTo>
                    <a:pt x="0" y="4"/>
                  </a:lnTo>
                  <a:lnTo>
                    <a:pt x="0" y="4"/>
                  </a:lnTo>
                  <a:lnTo>
                    <a:pt x="722932" y="4"/>
                  </a:lnTo>
                  <a:cubicBezTo>
                    <a:pt x="730895" y="4"/>
                    <a:pt x="737350" y="469007"/>
                    <a:pt x="737350" y="1047543"/>
                  </a:cubicBezTo>
                  <a:close/>
                </a:path>
              </a:pathLst>
            </a:custGeom>
          </p:spPr>
          <p:style>
            <a:lnRef idx="2">
              <a:schemeClr val="accent4">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44884" rIns="44884" bIns="44885" numCol="1" spcCol="1270" anchor="ctr" anchorCtr="0">
              <a:noAutofit/>
            </a:bodyPr>
            <a:lstStyle/>
            <a:p>
              <a:pPr marL="114300" lvl="1" indent="-114300" defTabSz="622300">
                <a:lnSpc>
                  <a:spcPct val="90000"/>
                </a:lnSpc>
                <a:spcBef>
                  <a:spcPct val="0"/>
                </a:spcBef>
                <a:spcAft>
                  <a:spcPct val="15000"/>
                </a:spcAft>
                <a:buChar char="•"/>
              </a:pPr>
              <a:r>
                <a:rPr lang="fr-FR" sz="1400" dirty="0"/>
                <a:t>Les déchets électroniques peuvent également contaminer les réserves d’eau, ce qui peut entraîner des problèmes de santé tels que la diarrhée, des lésions rénales et le cancer.</a:t>
              </a:r>
              <a:endParaRPr lang="en-US" sz="1400" kern="1200" dirty="0"/>
            </a:p>
          </p:txBody>
        </p:sp>
        <p:sp>
          <p:nvSpPr>
            <p:cNvPr id="11" name="Freeform: Shape 10">
              <a:extLst>
                <a:ext uri="{FF2B5EF4-FFF2-40B4-BE49-F238E27FC236}">
                  <a16:creationId xmlns:a16="http://schemas.microsoft.com/office/drawing/2014/main" id="{097D5589-DB26-3989-C92D-4842B724F900}"/>
                </a:ext>
              </a:extLst>
            </p:cNvPr>
            <p:cNvSpPr/>
            <p:nvPr/>
          </p:nvSpPr>
          <p:spPr>
            <a:xfrm>
              <a:off x="838198" y="4565069"/>
              <a:ext cx="944917" cy="1134385"/>
            </a:xfrm>
            <a:custGeom>
              <a:avLst/>
              <a:gdLst>
                <a:gd name="connsiteX0" fmla="*/ 0 w 1134385"/>
                <a:gd name="connsiteY0" fmla="*/ 0 h 794069"/>
                <a:gd name="connsiteX1" fmla="*/ 737351 w 1134385"/>
                <a:gd name="connsiteY1" fmla="*/ 0 h 794069"/>
                <a:gd name="connsiteX2" fmla="*/ 1134385 w 1134385"/>
                <a:gd name="connsiteY2" fmla="*/ 397035 h 794069"/>
                <a:gd name="connsiteX3" fmla="*/ 737351 w 1134385"/>
                <a:gd name="connsiteY3" fmla="*/ 794069 h 794069"/>
                <a:gd name="connsiteX4" fmla="*/ 0 w 1134385"/>
                <a:gd name="connsiteY4" fmla="*/ 794069 h 794069"/>
                <a:gd name="connsiteX5" fmla="*/ 397035 w 1134385"/>
                <a:gd name="connsiteY5" fmla="*/ 397035 h 794069"/>
                <a:gd name="connsiteX6" fmla="*/ 0 w 1134385"/>
                <a:gd name="connsiteY6" fmla="*/ 0 h 79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385" h="794069">
                  <a:moveTo>
                    <a:pt x="1134384" y="0"/>
                  </a:moveTo>
                  <a:lnTo>
                    <a:pt x="1134384" y="516145"/>
                  </a:lnTo>
                  <a:lnTo>
                    <a:pt x="567192" y="794069"/>
                  </a:lnTo>
                  <a:lnTo>
                    <a:pt x="1" y="516145"/>
                  </a:lnTo>
                  <a:lnTo>
                    <a:pt x="1" y="0"/>
                  </a:lnTo>
                  <a:lnTo>
                    <a:pt x="567192" y="277924"/>
                  </a:lnTo>
                  <a:lnTo>
                    <a:pt x="1134384" y="0"/>
                  </a:lnTo>
                  <a:close/>
                </a:path>
              </a:pathLst>
            </a:custGeom>
          </p:spPr>
          <p:style>
            <a:lnRef idx="2">
              <a:schemeClr val="accent5">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351" tIns="403385" rIns="6349" bIns="403384" numCol="1" spcCol="1270" anchor="ctr" anchorCtr="0">
              <a:noAutofit/>
            </a:bodyPr>
            <a:lstStyle/>
            <a:p>
              <a:pPr lvl="0" algn="ctr" defTabSz="444500">
                <a:lnSpc>
                  <a:spcPct val="90000"/>
                </a:lnSpc>
                <a:spcBef>
                  <a:spcPct val="0"/>
                </a:spcBef>
                <a:spcAft>
                  <a:spcPct val="35000"/>
                </a:spcAft>
              </a:pPr>
              <a:r>
                <a:rPr lang="en-US" sz="1000" dirty="0"/>
                <a:t>Nuisance </a:t>
              </a:r>
              <a:r>
                <a:rPr lang="en-US" sz="1000" dirty="0" err="1"/>
                <a:t>sonore</a:t>
              </a:r>
              <a:endParaRPr lang="en-US" sz="1000" kern="1200" dirty="0"/>
            </a:p>
          </p:txBody>
        </p:sp>
        <p:sp>
          <p:nvSpPr>
            <p:cNvPr id="12" name="Freeform: Shape 11">
              <a:extLst>
                <a:ext uri="{FF2B5EF4-FFF2-40B4-BE49-F238E27FC236}">
                  <a16:creationId xmlns:a16="http://schemas.microsoft.com/office/drawing/2014/main" id="{69671ECF-4A8B-B85C-8660-EB156601C984}"/>
                </a:ext>
              </a:extLst>
            </p:cNvPr>
            <p:cNvSpPr/>
            <p:nvPr/>
          </p:nvSpPr>
          <p:spPr>
            <a:xfrm>
              <a:off x="1783115" y="4565069"/>
              <a:ext cx="6285120" cy="737351"/>
            </a:xfrm>
            <a:custGeom>
              <a:avLst/>
              <a:gdLst>
                <a:gd name="connsiteX0" fmla="*/ 122894 w 737350"/>
                <a:gd name="connsiteY0" fmla="*/ 0 h 6285119"/>
                <a:gd name="connsiteX1" fmla="*/ 614456 w 737350"/>
                <a:gd name="connsiteY1" fmla="*/ 0 h 6285119"/>
                <a:gd name="connsiteX2" fmla="*/ 737350 w 737350"/>
                <a:gd name="connsiteY2" fmla="*/ 122894 h 6285119"/>
                <a:gd name="connsiteX3" fmla="*/ 737350 w 737350"/>
                <a:gd name="connsiteY3" fmla="*/ 6285119 h 6285119"/>
                <a:gd name="connsiteX4" fmla="*/ 737350 w 737350"/>
                <a:gd name="connsiteY4" fmla="*/ 6285119 h 6285119"/>
                <a:gd name="connsiteX5" fmla="*/ 0 w 737350"/>
                <a:gd name="connsiteY5" fmla="*/ 6285119 h 6285119"/>
                <a:gd name="connsiteX6" fmla="*/ 0 w 737350"/>
                <a:gd name="connsiteY6" fmla="*/ 6285119 h 6285119"/>
                <a:gd name="connsiteX7" fmla="*/ 0 w 737350"/>
                <a:gd name="connsiteY7" fmla="*/ 122894 h 6285119"/>
                <a:gd name="connsiteX8" fmla="*/ 122894 w 737350"/>
                <a:gd name="connsiteY8" fmla="*/ 0 h 628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350" h="6285119">
                  <a:moveTo>
                    <a:pt x="737350" y="1047543"/>
                  </a:moveTo>
                  <a:lnTo>
                    <a:pt x="737350" y="5237576"/>
                  </a:lnTo>
                  <a:cubicBezTo>
                    <a:pt x="737350" y="5816112"/>
                    <a:pt x="730895" y="6285115"/>
                    <a:pt x="722932" y="6285115"/>
                  </a:cubicBezTo>
                  <a:lnTo>
                    <a:pt x="0" y="6285115"/>
                  </a:lnTo>
                  <a:lnTo>
                    <a:pt x="0" y="6285115"/>
                  </a:lnTo>
                  <a:lnTo>
                    <a:pt x="0" y="4"/>
                  </a:lnTo>
                  <a:lnTo>
                    <a:pt x="0" y="4"/>
                  </a:lnTo>
                  <a:lnTo>
                    <a:pt x="722932" y="4"/>
                  </a:lnTo>
                  <a:cubicBezTo>
                    <a:pt x="730895" y="4"/>
                    <a:pt x="737350" y="469007"/>
                    <a:pt x="737350" y="1047543"/>
                  </a:cubicBezTo>
                  <a:close/>
                </a:path>
              </a:pathLst>
            </a:custGeom>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44884" rIns="44884" bIns="44885" numCol="1" spcCol="1270" anchor="ctr" anchorCtr="0">
              <a:noAutofit/>
            </a:bodyPr>
            <a:lstStyle/>
            <a:p>
              <a:pPr marL="114300" lvl="1" indent="-114300" defTabSz="622300">
                <a:lnSpc>
                  <a:spcPct val="90000"/>
                </a:lnSpc>
                <a:spcBef>
                  <a:spcPct val="0"/>
                </a:spcBef>
                <a:spcAft>
                  <a:spcPct val="15000"/>
                </a:spcAft>
                <a:buChar char="•"/>
              </a:pPr>
              <a:r>
                <a:rPr lang="fr-FR" sz="1400" dirty="0"/>
                <a:t>Le processus de récupération des matériaux précieux des déchets électroniques peut être un processus bruyant, qui peut entraîner une perte auditive et d’autres problèmes de santé pour les personnes vivant à proximité des sites d’élimination des déchets électroniques.</a:t>
              </a:r>
              <a:endParaRPr lang="fr-FR" sz="1400" kern="1200" dirty="0"/>
            </a:p>
          </p:txBody>
        </p:sp>
        <p:sp>
          <p:nvSpPr>
            <p:cNvPr id="13" name="Freeform: Shape 12">
              <a:extLst>
                <a:ext uri="{FF2B5EF4-FFF2-40B4-BE49-F238E27FC236}">
                  <a16:creationId xmlns:a16="http://schemas.microsoft.com/office/drawing/2014/main" id="{CBF7EFD2-C962-BA0E-7530-A7E4066FF98D}"/>
                </a:ext>
              </a:extLst>
            </p:cNvPr>
            <p:cNvSpPr/>
            <p:nvPr/>
          </p:nvSpPr>
          <p:spPr>
            <a:xfrm>
              <a:off x="838199" y="5582912"/>
              <a:ext cx="944918" cy="1134385"/>
            </a:xfrm>
            <a:custGeom>
              <a:avLst/>
              <a:gdLst>
                <a:gd name="connsiteX0" fmla="*/ 0 w 1134385"/>
                <a:gd name="connsiteY0" fmla="*/ 0 h 794069"/>
                <a:gd name="connsiteX1" fmla="*/ 737351 w 1134385"/>
                <a:gd name="connsiteY1" fmla="*/ 0 h 794069"/>
                <a:gd name="connsiteX2" fmla="*/ 1134385 w 1134385"/>
                <a:gd name="connsiteY2" fmla="*/ 397035 h 794069"/>
                <a:gd name="connsiteX3" fmla="*/ 737351 w 1134385"/>
                <a:gd name="connsiteY3" fmla="*/ 794069 h 794069"/>
                <a:gd name="connsiteX4" fmla="*/ 0 w 1134385"/>
                <a:gd name="connsiteY4" fmla="*/ 794069 h 794069"/>
                <a:gd name="connsiteX5" fmla="*/ 397035 w 1134385"/>
                <a:gd name="connsiteY5" fmla="*/ 397035 h 794069"/>
                <a:gd name="connsiteX6" fmla="*/ 0 w 1134385"/>
                <a:gd name="connsiteY6" fmla="*/ 0 h 794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4385" h="794069">
                  <a:moveTo>
                    <a:pt x="1134384" y="0"/>
                  </a:moveTo>
                  <a:lnTo>
                    <a:pt x="1134384" y="516145"/>
                  </a:lnTo>
                  <a:lnTo>
                    <a:pt x="567192" y="794069"/>
                  </a:lnTo>
                  <a:lnTo>
                    <a:pt x="1" y="516145"/>
                  </a:lnTo>
                  <a:lnTo>
                    <a:pt x="1" y="0"/>
                  </a:lnTo>
                  <a:lnTo>
                    <a:pt x="567192" y="277924"/>
                  </a:lnTo>
                  <a:lnTo>
                    <a:pt x="1134384" y="0"/>
                  </a:lnTo>
                  <a:close/>
                </a:path>
              </a:pathLst>
            </a:custGeom>
          </p:spPr>
          <p:style>
            <a:lnRef idx="2">
              <a:schemeClr val="accent6">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6351" tIns="403385" rIns="6349" bIns="403384" numCol="1" spcCol="1270" anchor="ctr" anchorCtr="0">
              <a:noAutofit/>
            </a:bodyPr>
            <a:lstStyle/>
            <a:p>
              <a:pPr lvl="0" algn="ctr" defTabSz="444500">
                <a:lnSpc>
                  <a:spcPct val="90000"/>
                </a:lnSpc>
                <a:spcBef>
                  <a:spcPct val="0"/>
                </a:spcBef>
                <a:spcAft>
                  <a:spcPct val="35000"/>
                </a:spcAft>
              </a:pPr>
              <a:r>
                <a:rPr lang="en-US" sz="1000" dirty="0" err="1"/>
                <a:t>Risques</a:t>
              </a:r>
              <a:r>
                <a:rPr lang="en-US" sz="1000" dirty="0"/>
                <a:t> </a:t>
              </a:r>
              <a:r>
                <a:rPr lang="en-US" sz="1000" dirty="0" err="1"/>
                <a:t>professionnels</a:t>
              </a:r>
              <a:endParaRPr lang="en-US" sz="1000" kern="1200" dirty="0"/>
            </a:p>
          </p:txBody>
        </p:sp>
        <p:sp>
          <p:nvSpPr>
            <p:cNvPr id="15" name="Freeform: Shape 14">
              <a:extLst>
                <a:ext uri="{FF2B5EF4-FFF2-40B4-BE49-F238E27FC236}">
                  <a16:creationId xmlns:a16="http://schemas.microsoft.com/office/drawing/2014/main" id="{E1702B6F-CF2B-6681-66FE-2B8B1B8EDEDA}"/>
                </a:ext>
              </a:extLst>
            </p:cNvPr>
            <p:cNvSpPr/>
            <p:nvPr/>
          </p:nvSpPr>
          <p:spPr>
            <a:xfrm>
              <a:off x="1783115" y="5582911"/>
              <a:ext cx="6285120" cy="773439"/>
            </a:xfrm>
            <a:custGeom>
              <a:avLst/>
              <a:gdLst>
                <a:gd name="connsiteX0" fmla="*/ 122894 w 737350"/>
                <a:gd name="connsiteY0" fmla="*/ 0 h 6285119"/>
                <a:gd name="connsiteX1" fmla="*/ 614456 w 737350"/>
                <a:gd name="connsiteY1" fmla="*/ 0 h 6285119"/>
                <a:gd name="connsiteX2" fmla="*/ 737350 w 737350"/>
                <a:gd name="connsiteY2" fmla="*/ 122894 h 6285119"/>
                <a:gd name="connsiteX3" fmla="*/ 737350 w 737350"/>
                <a:gd name="connsiteY3" fmla="*/ 6285119 h 6285119"/>
                <a:gd name="connsiteX4" fmla="*/ 737350 w 737350"/>
                <a:gd name="connsiteY4" fmla="*/ 6285119 h 6285119"/>
                <a:gd name="connsiteX5" fmla="*/ 0 w 737350"/>
                <a:gd name="connsiteY5" fmla="*/ 6285119 h 6285119"/>
                <a:gd name="connsiteX6" fmla="*/ 0 w 737350"/>
                <a:gd name="connsiteY6" fmla="*/ 6285119 h 6285119"/>
                <a:gd name="connsiteX7" fmla="*/ 0 w 737350"/>
                <a:gd name="connsiteY7" fmla="*/ 122894 h 6285119"/>
                <a:gd name="connsiteX8" fmla="*/ 122894 w 737350"/>
                <a:gd name="connsiteY8" fmla="*/ 0 h 628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7350" h="6285119">
                  <a:moveTo>
                    <a:pt x="737350" y="1047543"/>
                  </a:moveTo>
                  <a:lnTo>
                    <a:pt x="737350" y="5237576"/>
                  </a:lnTo>
                  <a:cubicBezTo>
                    <a:pt x="737350" y="5816112"/>
                    <a:pt x="730895" y="6285115"/>
                    <a:pt x="722932" y="6285115"/>
                  </a:cubicBezTo>
                  <a:lnTo>
                    <a:pt x="0" y="6285115"/>
                  </a:lnTo>
                  <a:lnTo>
                    <a:pt x="0" y="6285115"/>
                  </a:lnTo>
                  <a:lnTo>
                    <a:pt x="0" y="4"/>
                  </a:lnTo>
                  <a:lnTo>
                    <a:pt x="0" y="4"/>
                  </a:lnTo>
                  <a:lnTo>
                    <a:pt x="722932" y="4"/>
                  </a:lnTo>
                  <a:cubicBezTo>
                    <a:pt x="730895" y="4"/>
                    <a:pt x="737350" y="469007"/>
                    <a:pt x="737350" y="1047543"/>
                  </a:cubicBezTo>
                  <a:close/>
                </a:path>
              </a:pathLst>
            </a:custGeom>
          </p:spPr>
          <p:style>
            <a:lnRef idx="2">
              <a:schemeClr val="accent6">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44884" rIns="44884" bIns="44885" numCol="1" spcCol="1270" anchor="ctr" anchorCtr="0">
              <a:noAutofit/>
            </a:bodyPr>
            <a:lstStyle/>
            <a:p>
              <a:pPr marL="114300" lvl="1" indent="-114300" defTabSz="622300">
                <a:lnSpc>
                  <a:spcPct val="90000"/>
                </a:lnSpc>
                <a:spcBef>
                  <a:spcPct val="0"/>
                </a:spcBef>
                <a:spcAft>
                  <a:spcPct val="15000"/>
                </a:spcAft>
                <a:buChar char="•"/>
              </a:pPr>
              <a:r>
                <a:rPr lang="fr-FR" sz="1400" dirty="0"/>
                <a:t>Les personnes travaillant dans des installations de recyclage des déchets électroniques risquent d’être exposées à des produits chimiques toxiques, ainsi qu’à d’autres dangers tels que le bruit et les machines lourdes.</a:t>
              </a:r>
              <a:endParaRPr lang="fr-FR" sz="1400" kern="1200" dirty="0"/>
            </a:p>
          </p:txBody>
        </p:sp>
      </p:grpSp>
      <p:pic>
        <p:nvPicPr>
          <p:cNvPr id="2050" name="Picture 2" descr="E-Waste: The Dirty Byproduct of Our Technological Age and How To Deal With  It – UnEarth Magaz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5233" y="2492188"/>
            <a:ext cx="3930052" cy="2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83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6. Que sont les statistiques ?
</a:t>
            </a:r>
            <a:endParaRPr lang="en-US" dirty="0"/>
          </a:p>
        </p:txBody>
      </p:sp>
    </p:spTree>
    <p:extLst>
      <p:ext uri="{BB962C8B-B14F-4D97-AF65-F5344CB8AC3E}">
        <p14:creationId xmlns:p14="http://schemas.microsoft.com/office/powerpoint/2010/main" val="818637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6657715" y="762855"/>
            <a:ext cx="5028865" cy="1274653"/>
          </a:xfrm>
        </p:spPr>
        <p:txBody>
          <a:bodyPr vert="horz" lIns="91440" tIns="45720" rIns="91440" bIns="45720" rtlCol="0" anchor="b">
            <a:normAutofit/>
          </a:bodyPr>
          <a:lstStyle/>
          <a:p>
            <a:r>
              <a:rPr lang="en-US" sz="3400" kern="1200" dirty="0" err="1">
                <a:solidFill>
                  <a:schemeClr val="tx1"/>
                </a:solidFill>
                <a:latin typeface="+mj-lt"/>
                <a:ea typeface="+mj-ea"/>
                <a:cs typeface="+mj-cs"/>
              </a:rPr>
              <a:t>Déchets</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numériques</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produits</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chaque</a:t>
            </a:r>
            <a:r>
              <a:rPr lang="en-US" sz="3400" kern="1200" dirty="0">
                <a:solidFill>
                  <a:schemeClr val="tx1"/>
                </a:solidFill>
                <a:latin typeface="+mj-lt"/>
                <a:ea typeface="+mj-ea"/>
                <a:cs typeface="+mj-cs"/>
              </a:rPr>
              <a:t> </a:t>
            </a:r>
            <a:r>
              <a:rPr lang="en-US" sz="3400" kern="1200" dirty="0" err="1">
                <a:solidFill>
                  <a:schemeClr val="tx1"/>
                </a:solidFill>
                <a:latin typeface="+mj-lt"/>
                <a:ea typeface="+mj-ea"/>
                <a:cs typeface="+mj-cs"/>
              </a:rPr>
              <a:t>année</a:t>
            </a:r>
            <a:endParaRPr lang="en-US" sz="3400" kern="1200" dirty="0">
              <a:solidFill>
                <a:schemeClr val="tx1"/>
              </a:solidFill>
              <a:latin typeface="+mj-lt"/>
              <a:ea typeface="+mj-ea"/>
              <a:cs typeface="+mj-cs"/>
            </a:endParaRPr>
          </a:p>
        </p:txBody>
      </p:sp>
      <p:sp>
        <p:nvSpPr>
          <p:cNvPr id="14" name="Oval 1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7" name="Picture 2"/>
          <p:cNvPicPr>
            <a:picLocks noGrp="1" noChangeAspect="1" noChangeArrowheads="1"/>
          </p:cNvPicPr>
          <p:nvPr>
            <p:ph idx="1"/>
          </p:nvPr>
        </p:nvPicPr>
        <p:blipFill rotWithShape="1">
          <a:blip r:embed="rId2"/>
          <a:srcRect r="3" b="3"/>
          <a:stretch/>
        </p:blipFill>
        <p:spPr bwMode="auto">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a:extLst>
            <a:ext uri="{909E8E84-426E-40DD-AFC4-6F175D3DCCD1}">
              <a14:hiddenFill xmlns:a14="http://schemas.microsoft.com/office/drawing/2010/main">
                <a:solidFill>
                  <a:srgbClr val="FFFFFF"/>
                </a:solidFill>
              </a14:hiddenFill>
            </a:ext>
          </a:extLst>
        </p:spPr>
      </p:pic>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4" name="Rectangle 3"/>
          <p:cNvSpPr/>
          <p:nvPr/>
        </p:nvSpPr>
        <p:spPr>
          <a:xfrm>
            <a:off x="6657715" y="2990818"/>
            <a:ext cx="4626368" cy="2913872"/>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t>On </a:t>
            </a:r>
            <a:r>
              <a:rPr lang="en-US" dirty="0" err="1"/>
              <a:t>estime</a:t>
            </a:r>
            <a:r>
              <a:rPr lang="en-US" dirty="0"/>
              <a:t> que 57,4 Mt (millions de </a:t>
            </a:r>
            <a:r>
              <a:rPr lang="en-US" dirty="0" err="1"/>
              <a:t>tonnes</a:t>
            </a:r>
            <a:r>
              <a:rPr lang="en-US" dirty="0"/>
              <a:t> </a:t>
            </a:r>
            <a:r>
              <a:rPr lang="en-US" dirty="0" err="1"/>
              <a:t>métriques</a:t>
            </a:r>
            <a:r>
              <a:rPr lang="en-US" dirty="0"/>
              <a:t>) de </a:t>
            </a:r>
            <a:r>
              <a:rPr lang="en-US" dirty="0" err="1"/>
              <a:t>déchets</a:t>
            </a:r>
            <a:r>
              <a:rPr lang="en-US" dirty="0"/>
              <a:t> </a:t>
            </a:r>
            <a:r>
              <a:rPr lang="en-US" dirty="0" err="1"/>
              <a:t>électroniques</a:t>
            </a:r>
            <a:r>
              <a:rPr lang="en-US" dirty="0"/>
              <a:t> </a:t>
            </a:r>
            <a:r>
              <a:rPr lang="en-US" dirty="0" err="1"/>
              <a:t>ont</a:t>
            </a:r>
            <a:r>
              <a:rPr lang="en-US" dirty="0"/>
              <a:t> </a:t>
            </a:r>
            <a:r>
              <a:rPr lang="en-US" dirty="0" err="1"/>
              <a:t>été</a:t>
            </a:r>
            <a:r>
              <a:rPr lang="en-US" dirty="0"/>
              <a:t> </a:t>
            </a:r>
            <a:r>
              <a:rPr lang="en-US" dirty="0" err="1"/>
              <a:t>générés</a:t>
            </a:r>
            <a:r>
              <a:rPr lang="en-US" dirty="0"/>
              <a:t> à </a:t>
            </a:r>
            <a:r>
              <a:rPr lang="en-US" dirty="0" err="1"/>
              <a:t>l’échelle</a:t>
            </a:r>
            <a:r>
              <a:rPr lang="en-US" dirty="0"/>
              <a:t> </a:t>
            </a:r>
            <a:r>
              <a:rPr lang="en-US" dirty="0" err="1"/>
              <a:t>mondiale</a:t>
            </a:r>
            <a:r>
              <a:rPr lang="en-US" dirty="0"/>
              <a:t> </a:t>
            </a:r>
            <a:r>
              <a:rPr lang="en-US" dirty="0" err="1"/>
              <a:t>en</a:t>
            </a:r>
            <a:r>
              <a:rPr lang="en-US" dirty="0"/>
              <a:t> 2021.</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Il y a </a:t>
            </a:r>
            <a:r>
              <a:rPr lang="en-US" dirty="0" err="1"/>
              <a:t>eu</a:t>
            </a:r>
            <a:r>
              <a:rPr lang="en-US" dirty="0"/>
              <a:t> </a:t>
            </a:r>
            <a:r>
              <a:rPr lang="en-US" dirty="0" err="1"/>
              <a:t>une</a:t>
            </a:r>
            <a:r>
              <a:rPr lang="en-US" dirty="0"/>
              <a:t> augmentation </a:t>
            </a:r>
            <a:r>
              <a:rPr lang="en-US" dirty="0" err="1"/>
              <a:t>d’année</a:t>
            </a:r>
            <a:r>
              <a:rPr lang="en-US" dirty="0"/>
              <a:t> </a:t>
            </a:r>
            <a:r>
              <a:rPr lang="en-US" dirty="0" err="1"/>
              <a:t>en</a:t>
            </a:r>
            <a:r>
              <a:rPr lang="en-US" dirty="0"/>
              <a:t> </a:t>
            </a:r>
            <a:r>
              <a:rPr lang="en-US" dirty="0" err="1"/>
              <a:t>année</a:t>
            </a:r>
            <a:r>
              <a:rPr lang="en-US" dirty="0"/>
              <a:t> </a:t>
            </a:r>
            <a:r>
              <a:rPr lang="en-US" dirty="0" err="1"/>
              <a:t>depuis</a:t>
            </a:r>
            <a:r>
              <a:rPr lang="en-US" dirty="0"/>
              <a:t> que les </a:t>
            </a:r>
            <a:r>
              <a:rPr lang="en-US" dirty="0" err="1"/>
              <a:t>données</a:t>
            </a:r>
            <a:r>
              <a:rPr lang="en-US" dirty="0"/>
              <a:t> sur les </a:t>
            </a:r>
            <a:r>
              <a:rPr lang="en-US" dirty="0" err="1"/>
              <a:t>déchets</a:t>
            </a:r>
            <a:r>
              <a:rPr lang="en-US" dirty="0"/>
              <a:t> </a:t>
            </a:r>
            <a:r>
              <a:rPr lang="en-US" dirty="0" err="1"/>
              <a:t>électroniques</a:t>
            </a:r>
            <a:r>
              <a:rPr lang="en-US" dirty="0"/>
              <a:t> </a:t>
            </a:r>
            <a:r>
              <a:rPr lang="en-US" dirty="0" err="1"/>
              <a:t>ont</a:t>
            </a:r>
            <a:r>
              <a:rPr lang="en-US" dirty="0"/>
              <a:t> </a:t>
            </a:r>
            <a:r>
              <a:rPr lang="en-US" dirty="0" err="1"/>
              <a:t>commencé</a:t>
            </a:r>
            <a:r>
              <a:rPr lang="en-US" dirty="0"/>
              <a:t> à </a:t>
            </a:r>
            <a:r>
              <a:rPr lang="en-US" dirty="0" err="1"/>
              <a:t>être</a:t>
            </a:r>
            <a:r>
              <a:rPr lang="en-US" dirty="0"/>
              <a:t> </a:t>
            </a:r>
            <a:r>
              <a:rPr lang="en-US" dirty="0" err="1"/>
              <a:t>collectées</a:t>
            </a:r>
            <a:r>
              <a:rPr lang="en-US" dirty="0"/>
              <a:t> </a:t>
            </a:r>
            <a:r>
              <a:rPr lang="en-US" dirty="0" err="1"/>
              <a:t>en</a:t>
            </a:r>
            <a:r>
              <a:rPr lang="en-US" dirty="0"/>
              <a:t> 2014.</a:t>
            </a:r>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accent2"/>
                </a:solidFill>
              </a:rPr>
              <a:pPr>
                <a:spcAft>
                  <a:spcPts val="600"/>
                </a:spcAft>
              </a:pPr>
              <a:t>14</a:t>
            </a:fld>
            <a:endParaRPr lang="en-US">
              <a:solidFill>
                <a:schemeClr val="accent2"/>
              </a:solidFill>
            </a:endParaRPr>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81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Autofit/>
          </a:bodyPr>
          <a:lstStyle/>
          <a:p>
            <a:r>
              <a:rPr lang="fr-FR" sz="3200" dirty="0"/>
              <a:t>La région qui produit le plus de déchets électroniques en volume</a:t>
            </a:r>
            <a:endParaRPr lang="en-US" sz="3200" dirty="0"/>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15</a:t>
            </a:fld>
            <a:endParaRPr lang="en-US" b="1" cap="all" spc="100" dirty="0">
              <a:solidFill>
                <a:schemeClr val="accent2"/>
              </a:solidFill>
            </a:endParaRPr>
          </a:p>
        </p:txBody>
      </p:sp>
      <p:pic>
        <p:nvPicPr>
          <p:cNvPr id="11" name="Picture 4" descr="Global E-Waste Statistics by Reg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5047" y="1426981"/>
            <a:ext cx="10741823" cy="49293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11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Autofit/>
          </a:bodyPr>
          <a:lstStyle/>
          <a:p>
            <a:r>
              <a:rPr lang="fr-FR" sz="3200" dirty="0"/>
              <a:t>La région qui produit le plus de déchets électroniques en volume</a:t>
            </a:r>
            <a:endParaRPr lang="en-US" sz="3200" dirty="0"/>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16</a:t>
            </a:fld>
            <a:endParaRPr lang="en-US" b="1" cap="all" spc="100" dirty="0">
              <a:solidFill>
                <a:schemeClr val="accent2"/>
              </a:solidFill>
            </a:endParaRPr>
          </a:p>
        </p:txBody>
      </p:sp>
      <p:pic>
        <p:nvPicPr>
          <p:cNvPr id="11"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81835" y="1426981"/>
            <a:ext cx="7707618" cy="48172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515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7. Quelles solutions pour réduire les déchets numériques ?
</a:t>
            </a:r>
            <a:endParaRPr lang="en-US" dirty="0"/>
          </a:p>
        </p:txBody>
      </p:sp>
    </p:spTree>
    <p:extLst>
      <p:ext uri="{BB962C8B-B14F-4D97-AF65-F5344CB8AC3E}">
        <p14:creationId xmlns:p14="http://schemas.microsoft.com/office/powerpoint/2010/main" val="1520675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860685"/>
          </a:xfrm>
        </p:spPr>
        <p:txBody>
          <a:bodyPr>
            <a:normAutofit/>
          </a:bodyPr>
          <a:lstStyle/>
          <a:p>
            <a:r>
              <a:rPr lang="en-GB" dirty="0"/>
              <a:t>Solutions pour </a:t>
            </a:r>
            <a:r>
              <a:rPr lang="en-GB" dirty="0" err="1"/>
              <a:t>réduire</a:t>
            </a:r>
            <a:endParaRPr lang="en-US" dirty="0"/>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9" y="1106542"/>
            <a:ext cx="4549775" cy="464878"/>
          </a:xfrm>
        </p:spPr>
        <p:txBody>
          <a:bodyPr>
            <a:normAutofit/>
          </a:bodyPr>
          <a:lstStyle/>
          <a:p>
            <a:r>
              <a:rPr lang="en-US" sz="1800" dirty="0" err="1"/>
              <a:t>Recyclage</a:t>
            </a:r>
            <a:endParaRPr lang="en-US" sz="1800"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7" y="1521725"/>
            <a:ext cx="6733830" cy="1102208"/>
          </a:xfrm>
        </p:spPr>
        <p:txBody>
          <a:bodyPr>
            <a:noAutofit/>
          </a:bodyPr>
          <a:lstStyle/>
          <a:p>
            <a:pPr>
              <a:lnSpc>
                <a:spcPct val="100000"/>
              </a:lnSpc>
            </a:pPr>
            <a:r>
              <a:rPr lang="fr-FR" sz="1400" dirty="0"/>
              <a:t>Les appareils électroniques peuvent être recyclés par des entreprises certifiées de gestion des déchets électroniques. Cela permet de récupérer des matériaux précieux tels que les métaux, les plastiques et le verre, et de réduire l’impact environnemental des déchets numériques.</a:t>
            </a:r>
            <a:endParaRPr lang="en-US" sz="1400"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839789" y="2378403"/>
            <a:ext cx="4572182" cy="464878"/>
          </a:xfrm>
        </p:spPr>
        <p:txBody>
          <a:bodyPr>
            <a:normAutofit/>
          </a:bodyPr>
          <a:lstStyle/>
          <a:p>
            <a:r>
              <a:rPr lang="en-US" sz="1800" dirty="0"/>
              <a:t>Effacer les </a:t>
            </a:r>
            <a:r>
              <a:rPr lang="en-US" sz="1800" dirty="0" err="1"/>
              <a:t>données</a:t>
            </a:r>
            <a:endParaRPr lang="en-US" sz="1800" dirty="0"/>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839789" y="2843281"/>
            <a:ext cx="6409897" cy="852195"/>
          </a:xfrm>
        </p:spPr>
        <p:txBody>
          <a:bodyPr>
            <a:noAutofit/>
          </a:bodyPr>
          <a:lstStyle/>
          <a:p>
            <a:pPr>
              <a:lnSpc>
                <a:spcPct val="100000"/>
              </a:lnSpc>
            </a:pPr>
            <a:r>
              <a:rPr lang="fr-FR" sz="1400" dirty="0"/>
              <a:t>Avant de se débarrasser d’appareils électroniques, les personnes et les organisations devraient s’assurer que toutes les données et tous les logiciels stockés sur l’appareil sont effacés ou éliminés de façon appropriée afin de protéger les renseignements personnels et sensibles.</a:t>
            </a:r>
            <a:endParaRPr lang="en-US" sz="1400" dirty="0"/>
          </a:p>
        </p:txBody>
      </p:sp>
      <p:sp>
        <p:nvSpPr>
          <p:cNvPr id="7" name="Text Placeholder 2">
            <a:extLst>
              <a:ext uri="{FF2B5EF4-FFF2-40B4-BE49-F238E27FC236}">
                <a16:creationId xmlns:a16="http://schemas.microsoft.com/office/drawing/2014/main" id="{28A6E1B2-639B-835C-5D19-260C9545F33C}"/>
              </a:ext>
            </a:extLst>
          </p:cNvPr>
          <p:cNvSpPr txBox="1">
            <a:spLocks/>
          </p:cNvSpPr>
          <p:nvPr/>
        </p:nvSpPr>
        <p:spPr>
          <a:xfrm>
            <a:off x="728319" y="3896503"/>
            <a:ext cx="4661244" cy="47086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err="1"/>
              <a:t>Sensibilisation</a:t>
            </a:r>
            <a:endParaRPr lang="en-US" sz="1800" dirty="0"/>
          </a:p>
        </p:txBody>
      </p:sp>
      <p:sp>
        <p:nvSpPr>
          <p:cNvPr id="8" name="Content Placeholder 3">
            <a:extLst>
              <a:ext uri="{FF2B5EF4-FFF2-40B4-BE49-F238E27FC236}">
                <a16:creationId xmlns:a16="http://schemas.microsoft.com/office/drawing/2014/main" id="{3F28A591-412D-C5B4-1300-4414E3E7C988}"/>
              </a:ext>
            </a:extLst>
          </p:cNvPr>
          <p:cNvSpPr txBox="1">
            <a:spLocks/>
          </p:cNvSpPr>
          <p:nvPr/>
        </p:nvSpPr>
        <p:spPr>
          <a:xfrm>
            <a:off x="824379" y="4340928"/>
            <a:ext cx="6567756" cy="8925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La sensibilisation du public aux risques environnementaux et sécuritaires des déchets électroniques peut encourager les particuliers et les organisations à prendre des mesures pour réduire les déchets numériques et éliminer correctement leurs appareils électroniques.</a:t>
            </a:r>
            <a:endParaRPr lang="en-US" sz="1400" dirty="0"/>
          </a:p>
        </p:txBody>
      </p:sp>
      <p:sp>
        <p:nvSpPr>
          <p:cNvPr id="9" name="Text Placeholder 4">
            <a:extLst>
              <a:ext uri="{FF2B5EF4-FFF2-40B4-BE49-F238E27FC236}">
                <a16:creationId xmlns:a16="http://schemas.microsoft.com/office/drawing/2014/main" id="{E28FCA7A-2313-0867-AB0D-88CBB7FD5EF0}"/>
              </a:ext>
            </a:extLst>
          </p:cNvPr>
          <p:cNvSpPr txBox="1">
            <a:spLocks/>
          </p:cNvSpPr>
          <p:nvPr/>
        </p:nvSpPr>
        <p:spPr>
          <a:xfrm>
            <a:off x="715618" y="5088835"/>
            <a:ext cx="6676518" cy="47086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err="1"/>
              <a:t>Réglementations</a:t>
            </a:r>
            <a:r>
              <a:rPr lang="en-US" sz="1800" dirty="0"/>
              <a:t> </a:t>
            </a:r>
            <a:r>
              <a:rPr lang="en-US" sz="1800" dirty="0" err="1"/>
              <a:t>gouvernementales</a:t>
            </a:r>
            <a:endParaRPr lang="en-US" sz="1800" dirty="0"/>
          </a:p>
        </p:txBody>
      </p:sp>
      <p:sp>
        <p:nvSpPr>
          <p:cNvPr id="10" name="Content Placeholder 5">
            <a:extLst>
              <a:ext uri="{FF2B5EF4-FFF2-40B4-BE49-F238E27FC236}">
                <a16:creationId xmlns:a16="http://schemas.microsoft.com/office/drawing/2014/main" id="{26924A9A-0E48-4C13-371B-E2A5476CD23F}"/>
              </a:ext>
            </a:extLst>
          </p:cNvPr>
          <p:cNvSpPr txBox="1">
            <a:spLocks/>
          </p:cNvSpPr>
          <p:nvPr/>
        </p:nvSpPr>
        <p:spPr>
          <a:xfrm>
            <a:off x="839787" y="5561406"/>
            <a:ext cx="6552348" cy="896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400" dirty="0"/>
              <a:t>Les gouvernements peuvent jouer un rôle clé dans la réduction des déchets électroniques en mettant en œuvre des réglementations et des politiques qui encouragent la réduction, le recyclage et l’élimination appropriée des déchets numériques.</a:t>
            </a:r>
            <a:endParaRPr lang="en-US" sz="1400" dirty="0"/>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7277" y="2091924"/>
            <a:ext cx="4677508" cy="3551809"/>
          </a:xfrm>
          <a:prstGeom prst="rect">
            <a:avLst/>
          </a:prstGeom>
          <a:ln>
            <a:noFill/>
          </a:ln>
          <a:effectLst>
            <a:softEdge rad="112500"/>
          </a:effectLst>
        </p:spPr>
      </p:pic>
    </p:spTree>
    <p:extLst>
      <p:ext uri="{BB962C8B-B14F-4D97-AF65-F5344CB8AC3E}">
        <p14:creationId xmlns:p14="http://schemas.microsoft.com/office/powerpoint/2010/main" val="3124766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8. Les pays produisent le plus de déchets électroniques.</a:t>
            </a:r>
            <a:endParaRPr lang="en-GB" dirty="0">
              <a:solidFill>
                <a:srgbClr val="FFFFFF"/>
              </a:solidFill>
            </a:endParaRPr>
          </a:p>
        </p:txBody>
      </p:sp>
    </p:spTree>
    <p:extLst>
      <p:ext uri="{BB962C8B-B14F-4D97-AF65-F5344CB8AC3E}">
        <p14:creationId xmlns:p14="http://schemas.microsoft.com/office/powerpoint/2010/main" val="383122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13">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9" name="Rectangle 15">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6" name="Picture Placeholder 5" descr="Robot operating a machine">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backgroundRemoval t="12351" b="70983" l="10000" r="90000"/>
                    </a14:imgEffect>
                  </a14:imgLayer>
                </a14:imgProps>
              </a:ext>
            </a:extLst>
          </a:blip>
          <a:srcRect t="5022" b="21688"/>
          <a:stretch/>
        </p:blipFill>
        <p:spPr>
          <a:xfrm>
            <a:off x="39776" y="-470715"/>
            <a:ext cx="12191980" cy="6858000"/>
          </a:xfrm>
          <a:prstGeom prst="rect">
            <a:avLst/>
          </a:prstGeom>
        </p:spPr>
      </p:pic>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188069" y="381935"/>
            <a:ext cx="5366040" cy="1159994"/>
          </a:xfrm>
        </p:spPr>
        <p:txBody>
          <a:bodyPr vert="horz" lIns="91440" tIns="45720" rIns="91440" bIns="45720" rtlCol="0" anchor="b">
            <a:normAutofit/>
          </a:bodyPr>
          <a:lstStyle/>
          <a:p>
            <a:pPr algn="l"/>
            <a:r>
              <a:rPr lang="en-US" sz="7200" dirty="0">
                <a:solidFill>
                  <a:srgbClr val="FFFFFF"/>
                </a:solidFill>
              </a:rPr>
              <a:t>PLAN</a:t>
            </a:r>
            <a:endParaRPr lang="en-US" sz="7200" kern="1200" dirty="0">
              <a:solidFill>
                <a:srgbClr val="FFFFFF"/>
              </a:solidFill>
              <a:latin typeface="+mj-lt"/>
              <a:ea typeface="+mj-ea"/>
              <a:cs typeface="+mj-cs"/>
            </a:endParaRP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1150424" y="1591484"/>
            <a:ext cx="3548094" cy="365125"/>
          </a:xfrm>
        </p:spPr>
        <p:txBody>
          <a:bodyPr vert="horz" lIns="91440" tIns="45720" rIns="91440" bIns="45720" rtlCol="0" anchor="ctr">
            <a:normAutofit/>
          </a:bodyPr>
          <a:lstStyle/>
          <a:p>
            <a:pPr>
              <a:spcAft>
                <a:spcPts val="600"/>
              </a:spcAft>
            </a:pPr>
            <a:r>
              <a:rPr lang="en-US" sz="900" dirty="0" err="1">
                <a:solidFill>
                  <a:srgbClr val="FFFFFF"/>
                </a:solidFill>
              </a:rPr>
              <a:t>Déchets</a:t>
            </a:r>
            <a:r>
              <a:rPr lang="en-US" sz="900" dirty="0">
                <a:solidFill>
                  <a:srgbClr val="FFFFFF"/>
                </a:solidFill>
              </a:rPr>
              <a:t> </a:t>
            </a:r>
            <a:r>
              <a:rPr lang="en-US" sz="900" dirty="0" err="1">
                <a:solidFill>
                  <a:srgbClr val="FFFFFF"/>
                </a:solidFill>
              </a:rPr>
              <a:t>numériques</a:t>
            </a:r>
            <a:endParaRPr lang="en-US" sz="900" b="1" i="0" kern="1200" cap="all" spc="100" baseline="0" dirty="0">
              <a:solidFill>
                <a:srgbClr val="FFFFFF"/>
              </a:solidFill>
              <a:latin typeface="+mn-lt"/>
              <a:ea typeface="+mn-ea"/>
              <a:cs typeface="+mn-cs"/>
            </a:endParaRPr>
          </a:p>
        </p:txBody>
      </p:sp>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34"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1188069" y="1821880"/>
            <a:ext cx="6611225" cy="4229295"/>
          </a:xfrm>
        </p:spPr>
        <p:txBody>
          <a:bodyPr vert="horz" lIns="91440" tIns="45720" rIns="91440" bIns="45720" rtlCol="0" anchor="t">
            <a:normAutofit fontScale="85000" lnSpcReduction="20000"/>
          </a:bodyPr>
          <a:lstStyle/>
          <a:p>
            <a:pPr marL="457200" indent="-342900" algn="l">
              <a:lnSpc>
                <a:spcPct val="150000"/>
              </a:lnSpc>
              <a:buFont typeface="+mj-lt"/>
              <a:buAutoNum type="arabicPeriod"/>
            </a:pPr>
            <a:r>
              <a:rPr lang="fr-FR" dirty="0">
                <a:solidFill>
                  <a:srgbClr val="FFFFFF"/>
                </a:solidFill>
              </a:rPr>
              <a:t>Qu’est-ce qu’un déchet numérique
Types de déchets numériques
Comment deviennent-ils des déchets ?
Répercussions sur l’environnement
Répercussions sur le corps humain
Statistiques pour la mesure de l’impact
Solutions pour réduire les déchets numériques
Les pays génèrent le plus de déchets électroniques
Cartographie des déchets électroniques
Résumé</a:t>
            </a:r>
            <a:endParaRPr lang="en-US" dirty="0">
              <a:solidFill>
                <a:srgbClr val="FFFFFF"/>
              </a:solidFill>
            </a:endParaRP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t>15/05/2023</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D34C6F9-49A1-F171-FF23-CF38F3BB978A}"/>
              </a:ext>
            </a:extLst>
          </p:cNvPr>
          <p:cNvPicPr>
            <a:picLocks noChangeAspect="1" noChangeArrowheads="1"/>
          </p:cNvPicPr>
          <p:nvPr/>
        </p:nvPicPr>
        <p:blipFill>
          <a:blip r:embed="rId2"/>
          <a:stretch/>
        </p:blipFill>
        <p:spPr bwMode="auto">
          <a:xfrm>
            <a:off x="1030136" y="267411"/>
            <a:ext cx="10164192" cy="6088939"/>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105C59D-5B5A-FE34-B763-7248070EF166}"/>
              </a:ext>
            </a:extLst>
          </p:cNvPr>
          <p:cNvSpPr>
            <a:spLocks noGrp="1"/>
          </p:cNvSpPr>
          <p:nvPr>
            <p:ph type="ftr" sz="quarter" idx="11"/>
          </p:nvPr>
        </p:nvSpPr>
        <p:spPr>
          <a:xfrm rot="16200000">
            <a:off x="9858128" y="1664719"/>
            <a:ext cx="3444073" cy="365125"/>
          </a:xfrm>
        </p:spPr>
        <p:txBody>
          <a:bodyPr>
            <a:normAutofit/>
          </a:bodyPr>
          <a:lstStyle/>
          <a:p>
            <a:pPr>
              <a:spcAft>
                <a:spcPts val="600"/>
              </a:spcAft>
            </a:pPr>
            <a:r>
              <a:rPr lang="en-US" dirty="0" err="1">
                <a:solidFill>
                  <a:schemeClr val="accent2"/>
                </a:solidFill>
              </a:rPr>
              <a:t>Déchets</a:t>
            </a:r>
            <a:r>
              <a:rPr lang="en-US" dirty="0">
                <a:solidFill>
                  <a:schemeClr val="accent2"/>
                </a:solidFill>
              </a:rPr>
              <a:t> </a:t>
            </a:r>
            <a:r>
              <a:rPr lang="en-US" dirty="0" err="1">
                <a:solidFill>
                  <a:schemeClr val="accent2"/>
                </a:solidFill>
              </a:rPr>
              <a:t>numériques</a:t>
            </a:r>
            <a:endParaRPr lang="en-US" dirty="0">
              <a:solidFill>
                <a:schemeClr val="accent2"/>
              </a:solidFill>
            </a:endParaRPr>
          </a:p>
        </p:txBody>
      </p:sp>
      <p:sp>
        <p:nvSpPr>
          <p:cNvPr id="2" name="Date Placeholder 1">
            <a:extLst>
              <a:ext uri="{FF2B5EF4-FFF2-40B4-BE49-F238E27FC236}">
                <a16:creationId xmlns:a16="http://schemas.microsoft.com/office/drawing/2014/main" id="{3513C19E-30B9-5890-C2EF-CCB4F50D10F6}"/>
              </a:ext>
            </a:extLst>
          </p:cNvPr>
          <p:cNvSpPr>
            <a:spLocks noGrp="1"/>
          </p:cNvSpPr>
          <p:nvPr>
            <p:ph type="dt" sz="half" idx="10"/>
          </p:nvPr>
        </p:nvSpPr>
        <p:spPr>
          <a:xfrm>
            <a:off x="838200" y="6356350"/>
            <a:ext cx="2743200" cy="365125"/>
          </a:xfrm>
        </p:spPr>
        <p:txBody>
          <a:bodyPr>
            <a:normAutofit/>
          </a:bodyPr>
          <a:lstStyle/>
          <a:p>
            <a:pPr>
              <a:spcAft>
                <a:spcPts val="600"/>
              </a:spcAft>
            </a:pPr>
            <a:r>
              <a:rPr lang="en-US" dirty="0">
                <a:solidFill>
                  <a:schemeClr val="accent2"/>
                </a:solidFill>
              </a:rPr>
              <a:t>15/05/2023</a:t>
            </a:r>
          </a:p>
        </p:txBody>
      </p:sp>
      <p:sp>
        <p:nvSpPr>
          <p:cNvPr id="4" name="Slide Number Placeholder 3">
            <a:extLst>
              <a:ext uri="{FF2B5EF4-FFF2-40B4-BE49-F238E27FC236}">
                <a16:creationId xmlns:a16="http://schemas.microsoft.com/office/drawing/2014/main" id="{F8A03401-CA30-BA7F-1A67-99AF4D5F288B}"/>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20</a:t>
            </a:fld>
            <a:endParaRPr lang="en-US">
              <a:solidFill>
                <a:schemeClr val="accent2"/>
              </a:solidFill>
            </a:endParaRPr>
          </a:p>
        </p:txBody>
      </p:sp>
      <p:cxnSp>
        <p:nvCxnSpPr>
          <p:cNvPr id="1033" name="Straight Connector 1032">
            <a:extLst>
              <a:ext uri="{FF2B5EF4-FFF2-40B4-BE49-F238E27FC236}">
                <a16:creationId xmlns:a16="http://schemas.microsoft.com/office/drawing/2014/main" id="{F56AE1B2-3354-430B-9E05-2241C72EE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11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9. Cartographie des déchets électroniques.
</a:t>
            </a:r>
            <a:endParaRPr lang="en-US" dirty="0">
              <a:solidFill>
                <a:srgbClr val="FFFFFF"/>
              </a:solidFill>
            </a:endParaRPr>
          </a:p>
        </p:txBody>
      </p:sp>
    </p:spTree>
    <p:extLst>
      <p:ext uri="{BB962C8B-B14F-4D97-AF65-F5344CB8AC3E}">
        <p14:creationId xmlns:p14="http://schemas.microsoft.com/office/powerpoint/2010/main" val="328166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5DC0D-1918-5589-06C3-3D87C5A45F34}"/>
              </a:ext>
            </a:extLst>
          </p:cNvPr>
          <p:cNvSpPr>
            <a:spLocks noGrp="1"/>
          </p:cNvSpPr>
          <p:nvPr>
            <p:ph type="title"/>
          </p:nvPr>
        </p:nvSpPr>
        <p:spPr/>
        <p:txBody>
          <a:bodyPr>
            <a:normAutofit fontScale="90000"/>
          </a:bodyPr>
          <a:lstStyle/>
          <a:p>
            <a:r>
              <a:rPr lang="en-GB" dirty="0"/>
              <a:t>Pays les plus </a:t>
            </a:r>
            <a:r>
              <a:rPr lang="en-GB" dirty="0" err="1"/>
              <a:t>recevant</a:t>
            </a:r>
            <a:r>
              <a:rPr lang="en-GB" dirty="0"/>
              <a:t> des </a:t>
            </a:r>
            <a:r>
              <a:rPr lang="en-GB" dirty="0" err="1"/>
              <a:t>Déchets</a:t>
            </a:r>
            <a:r>
              <a:rPr lang="en-GB" dirty="0"/>
              <a:t> </a:t>
            </a:r>
            <a:r>
              <a:rPr lang="en-GB" dirty="0" err="1"/>
              <a:t>électroniques</a:t>
            </a:r>
            <a:endParaRPr lang="en-GB" dirty="0"/>
          </a:p>
        </p:txBody>
      </p:sp>
      <p:sp>
        <p:nvSpPr>
          <p:cNvPr id="3" name="Content Placeholder 2">
            <a:extLst>
              <a:ext uri="{FF2B5EF4-FFF2-40B4-BE49-F238E27FC236}">
                <a16:creationId xmlns:a16="http://schemas.microsoft.com/office/drawing/2014/main" id="{D6316371-FDA3-622B-56D3-06D496F5F5EE}"/>
              </a:ext>
            </a:extLst>
          </p:cNvPr>
          <p:cNvSpPr>
            <a:spLocks noGrp="1"/>
          </p:cNvSpPr>
          <p:nvPr>
            <p:ph idx="1"/>
          </p:nvPr>
        </p:nvSpPr>
        <p:spPr/>
        <p:txBody>
          <a:bodyPr>
            <a:normAutofit fontScale="92500" lnSpcReduction="10000"/>
          </a:bodyPr>
          <a:lstStyle/>
          <a:p>
            <a:pPr marL="0" indent="0">
              <a:lnSpc>
                <a:spcPct val="100000"/>
              </a:lnSpc>
              <a:buNone/>
            </a:pPr>
            <a:r>
              <a:rPr lang="fr-FR" dirty="0"/>
              <a:t>	Des pays comme la Chine, l’Inde, le Pakistan, le Vietnam et le Ghana figurent parmi les principales destinations des importations de déchets électroniques. Ces pays ne disposent pas de l’infrastructure et de la réglementation appropriées pour gérer les déchets électroniques de manière sûre et responsable et, par conséquent, les déchets électroniques sont souvent traités de manière informelle et dangereuse, ce qui nuit à l’environnement et à la santé humaine. Il est important de noter que le commerce informel et illégal des déchets électroniques n’est pas seulement un problème dans les pays en développement, c’est un problème mondial.</a:t>
            </a:r>
            <a:endParaRPr lang="en-GB" sz="4000" b="0" i="0" dirty="0">
              <a:solidFill>
                <a:srgbClr val="D1D5DB"/>
              </a:solidFill>
              <a:effectLst/>
              <a:latin typeface="Söhne"/>
            </a:endParaRPr>
          </a:p>
        </p:txBody>
      </p:sp>
      <p:sp>
        <p:nvSpPr>
          <p:cNvPr id="4" name="Slide Number Placeholder 3">
            <a:extLst>
              <a:ext uri="{FF2B5EF4-FFF2-40B4-BE49-F238E27FC236}">
                <a16:creationId xmlns:a16="http://schemas.microsoft.com/office/drawing/2014/main" id="{8AE77523-2872-66DC-BF70-ACFB17CD6A5C}"/>
              </a:ext>
            </a:extLst>
          </p:cNvPr>
          <p:cNvSpPr>
            <a:spLocks noGrp="1"/>
          </p:cNvSpPr>
          <p:nvPr>
            <p:ph type="sldNum" sz="quarter" idx="12"/>
          </p:nvPr>
        </p:nvSpPr>
        <p:spPr/>
        <p:txBody>
          <a:bodyPr/>
          <a:lstStyle/>
          <a:p>
            <a:fld id="{D8DA9DAA-006C-4F4B-980E-E3DF019B24E2}" type="slidenum">
              <a:rPr lang="en-US" smtClean="0">
                <a:solidFill>
                  <a:schemeClr val="accent2"/>
                </a:solidFill>
              </a:rPr>
              <a:t>22</a:t>
            </a:fld>
            <a:endParaRPr lang="en-US" dirty="0">
              <a:solidFill>
                <a:schemeClr val="accent2"/>
              </a:solidFill>
            </a:endParaRPr>
          </a:p>
        </p:txBody>
      </p:sp>
    </p:spTree>
    <p:extLst>
      <p:ext uri="{BB962C8B-B14F-4D97-AF65-F5344CB8AC3E}">
        <p14:creationId xmlns:p14="http://schemas.microsoft.com/office/powerpoint/2010/main" val="2709288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EDD5E826-32C6-D1D0-0055-39D6C43FB7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1884"/>
          <a:stretch/>
        </p:blipFill>
        <p:spPr bwMode="auto">
          <a:xfrm>
            <a:off x="802643" y="385983"/>
            <a:ext cx="10586714" cy="597036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F5966E06-9B3F-6FD2-3176-5252A7A6C14F}"/>
              </a:ext>
            </a:extLst>
          </p:cNvPr>
          <p:cNvSpPr>
            <a:spLocks noGrp="1"/>
          </p:cNvSpPr>
          <p:nvPr>
            <p:ph type="ftr" sz="quarter" idx="11"/>
          </p:nvPr>
        </p:nvSpPr>
        <p:spPr>
          <a:xfrm rot="16200000">
            <a:off x="9858128" y="1627396"/>
            <a:ext cx="3444073" cy="365125"/>
          </a:xfrm>
        </p:spPr>
        <p:txBody>
          <a:bodyPr>
            <a:normAutofit/>
          </a:bodyPr>
          <a:lstStyle/>
          <a:p>
            <a:pPr>
              <a:spcAft>
                <a:spcPts val="600"/>
              </a:spcAft>
            </a:pPr>
            <a:r>
              <a:rPr lang="en-US" dirty="0">
                <a:solidFill>
                  <a:schemeClr val="accent2"/>
                </a:solidFill>
              </a:rPr>
              <a:t>Digital waste</a:t>
            </a:r>
          </a:p>
        </p:txBody>
      </p:sp>
      <p:sp>
        <p:nvSpPr>
          <p:cNvPr id="2" name="Date Placeholder 1">
            <a:extLst>
              <a:ext uri="{FF2B5EF4-FFF2-40B4-BE49-F238E27FC236}">
                <a16:creationId xmlns:a16="http://schemas.microsoft.com/office/drawing/2014/main" id="{C203B574-E69F-A0C0-9F46-A5E287324BBB}"/>
              </a:ext>
            </a:extLst>
          </p:cNvPr>
          <p:cNvSpPr>
            <a:spLocks noGrp="1"/>
          </p:cNvSpPr>
          <p:nvPr>
            <p:ph type="dt" sz="half" idx="10"/>
          </p:nvPr>
        </p:nvSpPr>
        <p:spPr>
          <a:xfrm>
            <a:off x="838200" y="6356350"/>
            <a:ext cx="2743200" cy="365125"/>
          </a:xfrm>
        </p:spPr>
        <p:txBody>
          <a:bodyPr>
            <a:normAutofit/>
          </a:bodyPr>
          <a:lstStyle/>
          <a:p>
            <a:pPr>
              <a:spcAft>
                <a:spcPts val="600"/>
              </a:spcAft>
            </a:pPr>
            <a:r>
              <a:rPr lang="en-US" dirty="0">
                <a:solidFill>
                  <a:schemeClr val="accent2"/>
                </a:solidFill>
              </a:rPr>
              <a:t>15/01/2023</a:t>
            </a:r>
          </a:p>
        </p:txBody>
      </p:sp>
      <p:sp>
        <p:nvSpPr>
          <p:cNvPr id="4" name="Slide Number Placeholder 3">
            <a:extLst>
              <a:ext uri="{FF2B5EF4-FFF2-40B4-BE49-F238E27FC236}">
                <a16:creationId xmlns:a16="http://schemas.microsoft.com/office/drawing/2014/main" id="{C962DC5E-B3C5-40E1-30BB-2E18162141FE}"/>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23</a:t>
            </a:fld>
            <a:endParaRPr lang="en-US" dirty="0">
              <a:solidFill>
                <a:schemeClr val="accent2"/>
              </a:solidFill>
            </a:endParaRPr>
          </a:p>
        </p:txBody>
      </p:sp>
      <p:cxnSp>
        <p:nvCxnSpPr>
          <p:cNvPr id="2057" name="Straight Connector 2056">
            <a:extLst>
              <a:ext uri="{FF2B5EF4-FFF2-40B4-BE49-F238E27FC236}">
                <a16:creationId xmlns:a16="http://schemas.microsoft.com/office/drawing/2014/main" id="{F56AE1B2-3354-430B-9E05-2241C72EE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309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4AF033-BFE8-4FED-B114-73A7DB727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alpha val="4000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2"/>
          <a:srcRect r="-2" b="2248"/>
          <a:stretch/>
        </p:blipFill>
        <p:spPr>
          <a:xfrm>
            <a:off x="7231603" y="1703826"/>
            <a:ext cx="2040674" cy="2040674"/>
          </a:xfrm>
          <a:custGeom>
            <a:avLst/>
            <a:gdLst/>
            <a:ahLst/>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pic>
      <p:pic>
        <p:nvPicPr>
          <p:cNvPr id="18" name="Picture Placeholder 17" descr="Deer in fores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a:blip r:embed="rId3"/>
          <a:srcRect l="15410" r="15410"/>
          <a:stretch/>
        </p:blipFill>
        <p:spPr>
          <a:xfrm>
            <a:off x="8465226" y="3267983"/>
            <a:ext cx="3726773" cy="3590017"/>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pic>
        <p:nvPicPr>
          <p:cNvPr id="22" name="Picture Placeholder 21" descr="Computer parts">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4"/>
          <a:srcRect l="24392" r="10185" b="-2"/>
          <a:stretch/>
        </p:blipFill>
        <p:spPr>
          <a:xfrm>
            <a:off x="9325160" y="10"/>
            <a:ext cx="2866840" cy="2925034"/>
          </a:xfrm>
          <a:custGeom>
            <a:avLst/>
            <a:gdLst/>
            <a:ahLst/>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1"/>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pic>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1578043" y="590062"/>
            <a:ext cx="5309140" cy="2334982"/>
          </a:xfrm>
        </p:spPr>
        <p:txBody>
          <a:bodyPr vert="horz" lIns="91440" tIns="45720" rIns="91440" bIns="45720" rtlCol="0" anchor="b">
            <a:normAutofit/>
          </a:bodyPr>
          <a:lstStyle/>
          <a:p>
            <a:r>
              <a:rPr lang="en-US" b="1" cap="all" dirty="0">
                <a:solidFill>
                  <a:schemeClr val="bg1"/>
                </a:solidFill>
              </a:rPr>
              <a:t>Résumé</a:t>
            </a:r>
            <a:endParaRPr lang="en-US" b="1" i="0" kern="1200" cap="all" baseline="0" dirty="0">
              <a:solidFill>
                <a:schemeClr val="bg1"/>
              </a:solidFill>
              <a:latin typeface="+mj-lt"/>
              <a:ea typeface="+mj-ea"/>
              <a:cs typeface="+mj-cs"/>
            </a:endParaRP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24</a:t>
            </a:fld>
            <a:endParaRPr lang="en-US">
              <a:solidFill>
                <a:schemeClr val="bg1"/>
              </a:solidFill>
            </a:endParaRPr>
          </a:p>
        </p:txBody>
      </p:sp>
      <p:sp>
        <p:nvSpPr>
          <p:cNvPr id="3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3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759310" y="4995679"/>
            <a:ext cx="3346084" cy="365125"/>
          </a:xfrm>
        </p:spPr>
        <p:txBody>
          <a:bodyPr vert="horz" lIns="91440" tIns="45720" rIns="91440" bIns="45720" rtlCol="0" anchor="ctr">
            <a:normAutofit/>
          </a:bodyPr>
          <a:lstStyle/>
          <a:p>
            <a:pPr>
              <a:spcAft>
                <a:spcPts val="600"/>
              </a:spcAft>
            </a:pPr>
            <a:r>
              <a:rPr lang="en-US" dirty="0" err="1">
                <a:solidFill>
                  <a:schemeClr val="bg1"/>
                </a:solidFill>
              </a:rPr>
              <a:t>Déchets</a:t>
            </a:r>
            <a:r>
              <a:rPr lang="en-US" dirty="0">
                <a:solidFill>
                  <a:schemeClr val="bg1"/>
                </a:solidFill>
              </a:rPr>
              <a:t> </a:t>
            </a:r>
            <a:r>
              <a:rPr lang="en-US" dirty="0" err="1">
                <a:solidFill>
                  <a:schemeClr val="bg1"/>
                </a:solidFill>
              </a:rPr>
              <a:t>numériques</a:t>
            </a:r>
            <a:endParaRPr lang="en-US" b="1" i="0" kern="1200" cap="all" spc="100" baseline="0" dirty="0">
              <a:solidFill>
                <a:schemeClr val="bg1"/>
              </a:solidFill>
              <a:latin typeface="+mn-lt"/>
              <a:ea typeface="+mn-ea"/>
              <a:cs typeface="+mn-cs"/>
            </a:endParaRPr>
          </a:p>
        </p:txBody>
      </p:sp>
      <p:cxnSp>
        <p:nvCxnSpPr>
          <p:cNvPr id="41" name="Straight Connector 4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77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F672E71-4896-412C-9C70-888CBA0C2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a:off x="8453437" y="358958"/>
            <a:ext cx="3633923" cy="365125"/>
          </a:xfrm>
        </p:spPr>
        <p:txBody>
          <a:bodyPr vert="horz" lIns="91440" tIns="45720" rIns="91440" bIns="45720" rtlCol="0" anchor="ctr">
            <a:normAutofit/>
          </a:bodyPr>
          <a:lstStyle/>
          <a:p>
            <a:pPr>
              <a:spcAft>
                <a:spcPts val="600"/>
              </a:spcAft>
            </a:pPr>
            <a:r>
              <a:rPr lang="en-US" b="1" i="0" kern="1200" cap="all" spc="100" baseline="0" dirty="0">
                <a:latin typeface="+mn-lt"/>
                <a:ea typeface="+mn-ea"/>
                <a:cs typeface="+mn-cs"/>
              </a:rPr>
              <a:t>Digital waste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duotone>
              <a:schemeClr val="accent2">
                <a:shade val="45000"/>
                <a:satMod val="135000"/>
              </a:schemeClr>
              <a:prstClr val="white"/>
            </a:duotone>
            <a:alphaModFix amt="54000"/>
          </a:blip>
          <a:srcRect t="41" b="41"/>
          <a:stretch/>
        </p:blipFill>
        <p:spPr>
          <a:xfrm>
            <a:off x="446834" y="919432"/>
            <a:ext cx="2544143" cy="2542058"/>
          </a:xfrm>
          <a:prstGeom prst="rect">
            <a:avLst/>
          </a:prstGeom>
        </p:spPr>
      </p:pic>
      <p:pic>
        <p:nvPicPr>
          <p:cNvPr id="15" name="Picture Placeholder 14" descr="Close up of an olive branch on a sunset">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3">
            <a:duotone>
              <a:schemeClr val="accent2">
                <a:shade val="45000"/>
                <a:satMod val="135000"/>
              </a:schemeClr>
              <a:prstClr val="white"/>
            </a:duotone>
            <a:alphaModFix amt="54000"/>
          </a:blip>
          <a:srcRect l="4616" r="4616"/>
          <a:stretch/>
        </p:blipFill>
        <p:spPr>
          <a:xfrm>
            <a:off x="3270757" y="1218690"/>
            <a:ext cx="2639065" cy="1940745"/>
          </a:xfrm>
          <a:prstGeom prst="rect">
            <a:avLst/>
          </a:prstGeom>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4">
            <a:duotone>
              <a:schemeClr val="accent2">
                <a:shade val="45000"/>
                <a:satMod val="135000"/>
              </a:schemeClr>
              <a:prstClr val="white"/>
            </a:duotone>
            <a:alphaModFix amt="54000"/>
          </a:blip>
          <a:srcRect t="108" b="108"/>
          <a:stretch/>
        </p:blipFill>
        <p:spPr>
          <a:xfrm>
            <a:off x="6146696" y="1152474"/>
            <a:ext cx="2629955" cy="2073177"/>
          </a:xfrm>
          <a:prstGeom prst="rect">
            <a:avLst/>
          </a:prstGeom>
        </p:spPr>
      </p:pic>
      <p:pic>
        <p:nvPicPr>
          <p:cNvPr id="11" name="Picture Placeholder 10" descr="Blue abstract showing data flow">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a:blip r:embed="rId5">
            <a:duotone>
              <a:schemeClr val="accent2">
                <a:shade val="45000"/>
                <a:satMod val="135000"/>
              </a:schemeClr>
              <a:prstClr val="white"/>
            </a:duotone>
            <a:alphaModFix amt="54000"/>
          </a:blip>
          <a:srcRect l="16432" r="16432"/>
          <a:stretch/>
        </p:blipFill>
        <p:spPr>
          <a:xfrm>
            <a:off x="9013525" y="920830"/>
            <a:ext cx="2556757" cy="2542058"/>
          </a:xfrm>
          <a:prstGeom prst="rect">
            <a:avLst/>
          </a:prstGeom>
        </p:spPr>
      </p:pic>
      <p:sp>
        <p:nvSpPr>
          <p:cNvPr id="4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3897779"/>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4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449154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5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4981365"/>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a:xfrm>
            <a:off x="661988" y="6133917"/>
            <a:ext cx="2743200" cy="365125"/>
          </a:xfrm>
        </p:spPr>
        <p:txBody>
          <a:bodyPr vert="horz" lIns="91440" tIns="45720" rIns="91440" bIns="45720" rtlCol="0" anchor="ctr">
            <a:normAutofit/>
          </a:bodyPr>
          <a:lstStyle/>
          <a:p>
            <a:pPr>
              <a:spcAft>
                <a:spcPts val="600"/>
              </a:spcAft>
            </a:pPr>
            <a:r>
              <a:rPr lang="en-US" dirty="0"/>
              <a:t>15/05/2023</a:t>
            </a:r>
          </a:p>
        </p:txBody>
      </p:sp>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994873" y="3747247"/>
            <a:ext cx="6347918" cy="2386669"/>
          </a:xfrm>
        </p:spPr>
        <p:txBody>
          <a:bodyPr vert="horz" lIns="91440" tIns="45720" rIns="91440" bIns="45720" rtlCol="0" anchor="ctr">
            <a:normAutofit/>
          </a:bodyPr>
          <a:lstStyle/>
          <a:p>
            <a:pPr algn="l"/>
            <a:r>
              <a:rPr lang="en-US" sz="6600" dirty="0"/>
              <a:t>Merci</a:t>
            </a:r>
            <a:endParaRPr lang="en-US" sz="6600" b="1" i="0" kern="1200" cap="all" baseline="0" dirty="0">
              <a:latin typeface="+mj-lt"/>
              <a:ea typeface="+mj-ea"/>
              <a:cs typeface="+mj-cs"/>
            </a:endParaRP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7449798" y="3736429"/>
            <a:ext cx="3633923" cy="2397488"/>
          </a:xfrm>
        </p:spPr>
        <p:txBody>
          <a:bodyPr vert="horz" lIns="91440" tIns="45720" rIns="91440" bIns="45720" rtlCol="0" anchor="ctr">
            <a:normAutofit/>
          </a:bodyPr>
          <a:lstStyle/>
          <a:p>
            <a:pPr algn="l"/>
            <a:r>
              <a:rPr lang="en-US" sz="2000" dirty="0" err="1"/>
              <a:t>Meggouri</a:t>
            </a:r>
            <a:r>
              <a:rPr lang="en-US" sz="2000" dirty="0"/>
              <a:t> Ismail</a:t>
            </a:r>
          </a:p>
          <a:p>
            <a:pPr algn="l"/>
            <a:r>
              <a:rPr lang="en-US" sz="2000" dirty="0"/>
              <a:t>Ange Guillaume KOFFI</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25</a:t>
            </a:fld>
            <a:endParaRPr lang="en-US"/>
          </a:p>
        </p:txBody>
      </p:sp>
    </p:spTree>
    <p:extLst>
      <p:ext uri="{BB962C8B-B14F-4D97-AF65-F5344CB8AC3E}">
        <p14:creationId xmlns:p14="http://schemas.microsoft.com/office/powerpoint/2010/main" val="927313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dirty="0"/>
              <a:t>Questions</a:t>
            </a:r>
          </a:p>
        </p:txBody>
      </p:sp>
      <p:sp>
        <p:nvSpPr>
          <p:cNvPr id="4" name="Sous-titre 3"/>
          <p:cNvSpPr>
            <a:spLocks noGrp="1"/>
          </p:cNvSpPr>
          <p:nvPr>
            <p:ph type="subTitle" idx="1"/>
          </p:nvPr>
        </p:nvSpPr>
        <p:spPr/>
        <p:txBody>
          <a:bodyPr>
            <a:normAutofit fontScale="55000" lnSpcReduction="20000"/>
          </a:bodyPr>
          <a:lstStyle/>
          <a:p>
            <a:r>
              <a:rPr lang="en-US" sz="4800" b="1" dirty="0"/>
              <a:t>&amp;</a:t>
            </a:r>
          </a:p>
          <a:p>
            <a:r>
              <a:rPr lang="en-US" sz="12300" b="1" dirty="0"/>
              <a:t>Suggestions</a:t>
            </a:r>
            <a:endParaRPr lang="en-US" sz="4800" b="1" dirty="0"/>
          </a:p>
          <a:p>
            <a:endParaRPr lang="en-US" dirty="0"/>
          </a:p>
          <a:p>
            <a:endParaRPr lang="en-US" sz="4900" dirty="0"/>
          </a:p>
        </p:txBody>
      </p:sp>
    </p:spTree>
    <p:extLst>
      <p:ext uri="{BB962C8B-B14F-4D97-AF65-F5344CB8AC3E}">
        <p14:creationId xmlns:p14="http://schemas.microsoft.com/office/powerpoint/2010/main" val="3733853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dirty="0"/>
              <a:t>1. </a:t>
            </a:r>
            <a:r>
              <a:rPr lang="en-US" dirty="0" err="1"/>
              <a:t>Qu’est-ce</a:t>
            </a:r>
            <a:r>
              <a:rPr lang="en-US" dirty="0"/>
              <a:t> que </a:t>
            </a:r>
            <a:r>
              <a:rPr lang="en-US" dirty="0" err="1"/>
              <a:t>c’est</a:t>
            </a:r>
            <a:r>
              <a:rPr lang="en-US" dirty="0"/>
              <a:t> ?</a:t>
            </a:r>
          </a:p>
        </p:txBody>
      </p:sp>
    </p:spTree>
    <p:extLst>
      <p:ext uri="{BB962C8B-B14F-4D97-AF65-F5344CB8AC3E}">
        <p14:creationId xmlns:p14="http://schemas.microsoft.com/office/powerpoint/2010/main" val="22278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1188069" y="381935"/>
            <a:ext cx="5366040" cy="2344840"/>
          </a:xfrm>
        </p:spPr>
        <p:txBody>
          <a:bodyPr vert="horz" lIns="91440" tIns="45720" rIns="91440" bIns="45720" rtlCol="0" anchor="b">
            <a:normAutofit/>
          </a:bodyPr>
          <a:lstStyle/>
          <a:p>
            <a:r>
              <a:rPr lang="en-US" sz="6600" dirty="0" err="1"/>
              <a:t>Définition</a:t>
            </a:r>
            <a:r>
              <a:rPr lang="en-US" sz="6600" dirty="0"/>
              <a:t> </a:t>
            </a:r>
            <a:endParaRPr lang="en-US" sz="6600" kern="1200" dirty="0">
              <a:solidFill>
                <a:schemeClr val="tx1"/>
              </a:solidFill>
              <a:latin typeface="+mj-lt"/>
              <a:ea typeface="+mj-ea"/>
              <a:cs typeface="+mj-cs"/>
            </a:endParaRP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1150424" y="1591484"/>
            <a:ext cx="3548094" cy="365125"/>
          </a:xfrm>
        </p:spPr>
        <p:txBody>
          <a:bodyPr vert="horz" lIns="91440" tIns="45720" rIns="91440" bIns="45720" rtlCol="0" anchor="ctr">
            <a:normAutofit/>
          </a:bodyPr>
          <a:lstStyle/>
          <a:p>
            <a:pPr>
              <a:spcAft>
                <a:spcPts val="600"/>
              </a:spcAft>
            </a:pPr>
            <a:r>
              <a:rPr lang="en-US" dirty="0" err="1"/>
              <a:t>Déchets</a:t>
            </a:r>
            <a:r>
              <a:rPr lang="en-US" dirty="0"/>
              <a:t> </a:t>
            </a:r>
            <a:r>
              <a:rPr lang="en-US" dirty="0" err="1"/>
              <a:t>numériques</a:t>
            </a:r>
            <a:endParaRPr lang="en-US" b="1" i="0" kern="1200" cap="all" spc="100" baseline="0" dirty="0">
              <a:latin typeface="+mn-lt"/>
              <a:ea typeface="+mn-ea"/>
              <a:cs typeface="+mn-cs"/>
            </a:endParaRPr>
          </a:p>
        </p:txBody>
      </p:sp>
      <p:cxnSp>
        <p:nvCxnSpPr>
          <p:cNvPr id="2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1188069" y="3175552"/>
            <a:ext cx="5822329" cy="2809114"/>
          </a:xfrm>
        </p:spPr>
        <p:txBody>
          <a:bodyPr vert="horz" lIns="91440" tIns="45720" rIns="91440" bIns="45720" rtlCol="0" anchor="t">
            <a:normAutofit fontScale="92500" lnSpcReduction="10000"/>
          </a:bodyPr>
          <a:lstStyle/>
          <a:p>
            <a:pPr>
              <a:lnSpc>
                <a:spcPct val="150000"/>
              </a:lnSpc>
            </a:pPr>
            <a:r>
              <a:rPr lang="fr-FR" sz="1800" dirty="0"/>
              <a:t>Les déchets numériques, également appelés déchets électroniques ou </a:t>
            </a:r>
            <a:r>
              <a:rPr lang="fr-FR" sz="1800"/>
              <a:t>déchets électriques, </a:t>
            </a:r>
            <a:r>
              <a:rPr lang="fr-FR" sz="1800" dirty="0"/>
              <a:t>désignent les appareils et équipements électroniques mis au rebut ou obsolètes. Cela peut inclure des articles tels que des ordinateurs, des smartphones, des téléviseurs et d’autres appareils électroniques grand public.
</a:t>
            </a:r>
            <a:endParaRPr lang="en-US" sz="1800" dirty="0"/>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114211" y="1907070"/>
            <a:ext cx="4721434" cy="2831016"/>
          </a:xfrm>
          <a:prstGeom prst="rect">
            <a:avLst/>
          </a:prstGeom>
          <a:ln>
            <a:noFill/>
          </a:ln>
          <a:effectLst>
            <a:softEdge rad="112500"/>
          </a:effectLst>
        </p:spPr>
      </p:pic>
      <p:sp>
        <p:nvSpPr>
          <p:cNvPr id="22"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1652" y="1106003"/>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3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44234" y="1388856"/>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2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6781" y="4876208"/>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a:t>
            </a:r>
            <a:br>
              <a:rPr lang="en-US" dirty="0"/>
            </a:b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2. Quels sont les types ?
</a:t>
            </a:r>
            <a:endParaRPr lang="en-US" dirty="0"/>
          </a:p>
        </p:txBody>
      </p:sp>
    </p:spTree>
    <p:extLst>
      <p:ext uri="{BB962C8B-B14F-4D97-AF65-F5344CB8AC3E}">
        <p14:creationId xmlns:p14="http://schemas.microsoft.com/office/powerpoint/2010/main" val="2415708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sz="4400" dirty="0"/>
              <a:t>Types de </a:t>
            </a:r>
            <a:r>
              <a:rPr lang="en-US" sz="4400" dirty="0" err="1"/>
              <a:t>déchets</a:t>
            </a:r>
            <a:r>
              <a:rPr lang="en-US" sz="4400" dirty="0"/>
              <a:t> </a:t>
            </a:r>
            <a:r>
              <a:rPr lang="en-US" sz="4400" dirty="0" err="1"/>
              <a:t>numériques</a:t>
            </a:r>
            <a:endParaRPr lang="en-US" sz="4400" dirty="0"/>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6</a:t>
            </a:fld>
            <a:endParaRPr lang="en-US" b="1" cap="all" spc="100" dirty="0">
              <a:solidFill>
                <a:schemeClr val="accent2"/>
              </a:solidFill>
            </a:endParaRP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357049443"/>
              </p:ext>
            </p:extLst>
          </p:nvPr>
        </p:nvGraphicFramePr>
        <p:xfrm>
          <a:off x="838200" y="1613647"/>
          <a:ext cx="10515600" cy="4563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à coins arrondis 4"/>
          <p:cNvSpPr/>
          <p:nvPr/>
        </p:nvSpPr>
        <p:spPr>
          <a:xfrm>
            <a:off x="2115671" y="4571999"/>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err="1"/>
              <a:t>Distributeurs</a:t>
            </a:r>
            <a:endParaRPr lang="en-US" sz="1200" dirty="0"/>
          </a:p>
        </p:txBody>
      </p:sp>
      <p:sp>
        <p:nvSpPr>
          <p:cNvPr id="8" name="Rectangle à coins arrondis 7"/>
          <p:cNvSpPr/>
          <p:nvPr/>
        </p:nvSpPr>
        <p:spPr>
          <a:xfrm>
            <a:off x="2940425" y="6069433"/>
            <a:ext cx="2429436" cy="46948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1200" dirty="0"/>
              <a:t>Appareils électroniques grand public et panneaux solaires.</a:t>
            </a:r>
            <a:endParaRPr lang="en-US" sz="1200" dirty="0"/>
          </a:p>
        </p:txBody>
      </p:sp>
      <p:sp>
        <p:nvSpPr>
          <p:cNvPr id="9" name="Rectangle à coins arrondis 8"/>
          <p:cNvSpPr/>
          <p:nvPr/>
        </p:nvSpPr>
        <p:spPr>
          <a:xfrm>
            <a:off x="6983507" y="6069432"/>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err="1"/>
              <a:t>Équipements</a:t>
            </a:r>
            <a:r>
              <a:rPr lang="en-US" sz="1200" dirty="0"/>
              <a:t> audio-</a:t>
            </a:r>
            <a:r>
              <a:rPr lang="en-US" sz="1200" dirty="0" err="1"/>
              <a:t>vidéo</a:t>
            </a:r>
            <a:endParaRPr lang="en-US" sz="1200" dirty="0"/>
          </a:p>
        </p:txBody>
      </p:sp>
      <p:sp>
        <p:nvSpPr>
          <p:cNvPr id="10" name="Rectangle à coins arrondis 9"/>
          <p:cNvSpPr/>
          <p:nvPr/>
        </p:nvSpPr>
        <p:spPr>
          <a:xfrm>
            <a:off x="2339789" y="2671478"/>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err="1"/>
              <a:t>Téléphones</a:t>
            </a:r>
            <a:r>
              <a:rPr lang="en-US" sz="1200" dirty="0"/>
              <a:t> portables</a:t>
            </a:r>
          </a:p>
        </p:txBody>
      </p:sp>
      <p:sp>
        <p:nvSpPr>
          <p:cNvPr id="11" name="Rectangle à coins arrondis 10"/>
          <p:cNvSpPr/>
          <p:nvPr/>
        </p:nvSpPr>
        <p:spPr>
          <a:xfrm>
            <a:off x="8190232" y="4571999"/>
            <a:ext cx="1997377" cy="502025"/>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Scanners, </a:t>
            </a:r>
            <a:r>
              <a:rPr lang="en-US" sz="1200" dirty="0" err="1"/>
              <a:t>imprimantes</a:t>
            </a:r>
            <a:r>
              <a:rPr lang="en-US" sz="1200" dirty="0"/>
              <a:t> et </a:t>
            </a:r>
            <a:r>
              <a:rPr lang="en-US" sz="1200" dirty="0" err="1"/>
              <a:t>photocopieurs</a:t>
            </a:r>
            <a:endParaRPr lang="en-US" sz="1200" dirty="0"/>
          </a:p>
        </p:txBody>
      </p:sp>
      <p:sp>
        <p:nvSpPr>
          <p:cNvPr id="12" name="Rectangle à coins arrondis 11"/>
          <p:cNvSpPr/>
          <p:nvPr/>
        </p:nvSpPr>
        <p:spPr>
          <a:xfrm>
            <a:off x="8027895" y="2539669"/>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Claviers et </a:t>
            </a:r>
            <a:r>
              <a:rPr lang="en-US" sz="1200" dirty="0" err="1"/>
              <a:t>souris</a:t>
            </a:r>
            <a:r>
              <a:rPr lang="en-US" sz="1200" dirty="0"/>
              <a:t> </a:t>
            </a:r>
            <a:r>
              <a:rPr lang="en-US" sz="1200" dirty="0" err="1"/>
              <a:t>d’ordinateur</a:t>
            </a:r>
            <a:endParaRPr lang="en-US" sz="1200" dirty="0"/>
          </a:p>
        </p:txBody>
      </p:sp>
      <p:sp>
        <p:nvSpPr>
          <p:cNvPr id="13" name="Rectangle à coins arrondis 12"/>
          <p:cNvSpPr/>
          <p:nvPr/>
        </p:nvSpPr>
        <p:spPr>
          <a:xfrm>
            <a:off x="5298141" y="1416422"/>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err="1"/>
              <a:t>Ordinateur</a:t>
            </a:r>
            <a:r>
              <a:rPr lang="en-US" sz="1200" dirty="0"/>
              <a:t> portable</a:t>
            </a:r>
          </a:p>
        </p:txBody>
      </p:sp>
      <p:sp>
        <p:nvSpPr>
          <p:cNvPr id="7" name="Rectangle 1"/>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928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a:t>
            </a:r>
            <a:br>
              <a:rPr lang="en-US" dirty="0"/>
            </a:b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3. Comment deviennent-ils des déchets ?</a:t>
            </a:r>
            <a:endParaRPr lang="en-GB" dirty="0"/>
          </a:p>
        </p:txBody>
      </p:sp>
    </p:spTree>
    <p:extLst>
      <p:ext uri="{BB962C8B-B14F-4D97-AF65-F5344CB8AC3E}">
        <p14:creationId xmlns:p14="http://schemas.microsoft.com/office/powerpoint/2010/main" val="1158135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sz="4400" dirty="0"/>
              <a:t>Les raisons</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dirty="0">
              <a:solidFill>
                <a:schemeClr val="accent2"/>
              </a:solidFill>
            </a:endParaRPr>
          </a:p>
        </p:txBody>
      </p:sp>
      <p:pic>
        <p:nvPicPr>
          <p:cNvPr id="1026" name="Picture 2" descr="3 Tips to survive the technological and behavioral changes of our &quot;Era&quot; -  Mill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201" y="116540"/>
            <a:ext cx="3579010" cy="36396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Espace réservé du contenu 3"/>
          <p:cNvGraphicFramePr>
            <a:graphicFrameLocks noGrp="1"/>
          </p:cNvGraphicFramePr>
          <p:nvPr>
            <p:ph idx="1"/>
            <p:extLst>
              <p:ext uri="{D42A27DB-BD31-4B8C-83A1-F6EECF244321}">
                <p14:modId xmlns:p14="http://schemas.microsoft.com/office/powerpoint/2010/main" val="2924949449"/>
              </p:ext>
            </p:extLst>
          </p:nvPr>
        </p:nvGraphicFramePr>
        <p:xfrm>
          <a:off x="2131358" y="1852053"/>
          <a:ext cx="6952129" cy="4432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2" name="Picture 8" descr="What Is E-waste And How Do You Dispose Of It Properly? | Kwik Skip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77836" y="4487395"/>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735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dirty="0"/>
              <a:t>DÉCHETS NUMÉRIQUES
</a:t>
            </a:r>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fr-FR" dirty="0"/>
              <a:t>4. Quelles sont les répercussions sur l’environnement ?</a:t>
            </a:r>
            <a:endParaRPr lang="en-US" dirty="0"/>
          </a:p>
        </p:txBody>
      </p:sp>
    </p:spTree>
    <p:extLst>
      <p:ext uri="{BB962C8B-B14F-4D97-AF65-F5344CB8AC3E}">
        <p14:creationId xmlns:p14="http://schemas.microsoft.com/office/powerpoint/2010/main" val="140712110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9919F73-B6C2-4A43-95E2-833EC48925FE}">
  <ds:schemaRefs>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16c05727-aa75-4e4a-9b5f-8a80a1165891"/>
    <ds:schemaRef ds:uri="71af3243-3dd4-4a8d-8c0d-dd76da1f02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{951B2C36-1E52-4077-BB1A-0C826D9FEC69}tf89338750_win32</Template>
  <TotalTime>934</TotalTime>
  <Words>1080</Words>
  <Application>Microsoft Office PowerPoint</Application>
  <PresentationFormat>Widescreen</PresentationFormat>
  <Paragraphs>111</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Söhne</vt:lpstr>
      <vt:lpstr>Univers</vt:lpstr>
      <vt:lpstr>GradientUnivers</vt:lpstr>
      <vt:lpstr>Déchets numériques
</vt:lpstr>
      <vt:lpstr>PLAN</vt:lpstr>
      <vt:lpstr>DÉCHETS NUMÉRIQUES
</vt:lpstr>
      <vt:lpstr>Définition </vt:lpstr>
      <vt:lpstr>DÉCHETS NUMÉRIQUES </vt:lpstr>
      <vt:lpstr>Types de déchets numériques</vt:lpstr>
      <vt:lpstr>DÉCHETS NUMÉRIQUES </vt:lpstr>
      <vt:lpstr>Les raisons</vt:lpstr>
      <vt:lpstr>DÉCHETS NUMÉRIQUES
</vt:lpstr>
      <vt:lpstr>Répercussions sur l’environnement</vt:lpstr>
      <vt:lpstr>DÉCHETS NUMÉRIQUES
</vt:lpstr>
      <vt:lpstr>Répercussions sur le corps humain</vt:lpstr>
      <vt:lpstr>DÉCHETS NUMÉRIQUES
</vt:lpstr>
      <vt:lpstr>Déchets numériques produits chaque année</vt:lpstr>
      <vt:lpstr>La région qui produit le plus de déchets électroniques en volume</vt:lpstr>
      <vt:lpstr>La région qui produit le plus de déchets électroniques en volume</vt:lpstr>
      <vt:lpstr>DÉCHETS NUMÉRIQUES
</vt:lpstr>
      <vt:lpstr>Solutions pour réduire</vt:lpstr>
      <vt:lpstr>DÉCHETS NUMÉRIQUES
</vt:lpstr>
      <vt:lpstr>PowerPoint Presentation</vt:lpstr>
      <vt:lpstr>DÉCHETS NUMÉRIQUES
</vt:lpstr>
      <vt:lpstr>Pays les plus recevant des Déchets électroniques</vt:lpstr>
      <vt:lpstr>PowerPoint Presentation</vt:lpstr>
      <vt:lpstr>Résumé</vt:lpstr>
      <vt:lpstr>Merci</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waste</dc:title>
  <dc:creator>El MEGGO ismail</dc:creator>
  <cp:lastModifiedBy>El MEGGO ismail</cp:lastModifiedBy>
  <cp:revision>37</cp:revision>
  <dcterms:created xsi:type="dcterms:W3CDTF">2023-01-15T11:49:44Z</dcterms:created>
  <dcterms:modified xsi:type="dcterms:W3CDTF">2023-06-08T19:44:48Z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